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65" r:id="rId5"/>
    <p:sldId id="256" r:id="rId6"/>
    <p:sldId id="266" r:id="rId7"/>
    <p:sldId id="263" r:id="rId8"/>
    <p:sldId id="264" r:id="rId9"/>
  </p:sldIdLst>
  <p:sldSz cx="12192000" cy="6858000"/>
  <p:notesSz cx="6858000" cy="9144000"/>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3D94"/>
    <a:srgbClr val="0E2050"/>
    <a:srgbClr val="89BF3C"/>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114" d="100"/>
          <a:sy n="114" d="100"/>
        </p:scale>
        <p:origin x="30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 Hickman" userId="2ecceb02-4048-4970-9694-3ce6e818ff18" providerId="ADAL" clId="{E7656ACB-0CBC-412E-AE00-A846CD938231}"/>
    <pc:docChg chg="undo custSel modSld">
      <pc:chgData name="Julie Hickman" userId="2ecceb02-4048-4970-9694-3ce6e818ff18" providerId="ADAL" clId="{E7656ACB-0CBC-412E-AE00-A846CD938231}" dt="2024-12-02T21:02:21.046" v="1160" actId="6549"/>
      <pc:docMkLst>
        <pc:docMk/>
      </pc:docMkLst>
      <pc:sldChg chg="addSp delSp modSp">
        <pc:chgData name="Julie Hickman" userId="2ecceb02-4048-4970-9694-3ce6e818ff18" providerId="ADAL" clId="{E7656ACB-0CBC-412E-AE00-A846CD938231}" dt="2024-12-02T20:55:53.826" v="809" actId="13926"/>
        <pc:sldMkLst>
          <pc:docMk/>
          <pc:sldMk cId="3367143485" sldId="256"/>
        </pc:sldMkLst>
        <pc:spChg chg="mod">
          <ac:chgData name="Julie Hickman" userId="2ecceb02-4048-4970-9694-3ce6e818ff18" providerId="ADAL" clId="{E7656ACB-0CBC-412E-AE00-A846CD938231}" dt="2024-12-02T20:49:10.750" v="753" actId="207"/>
          <ac:spMkLst>
            <pc:docMk/>
            <pc:sldMk cId="3367143485" sldId="256"/>
            <ac:spMk id="7" creationId="{34BF13EC-70A0-4071-AEB7-441651757D13}"/>
          </ac:spMkLst>
        </pc:spChg>
        <pc:spChg chg="mod">
          <ac:chgData name="Julie Hickman" userId="2ecceb02-4048-4970-9694-3ce6e818ff18" providerId="ADAL" clId="{E7656ACB-0CBC-412E-AE00-A846CD938231}" dt="2024-11-19T13:50:46.317" v="258" actId="14100"/>
          <ac:spMkLst>
            <pc:docMk/>
            <pc:sldMk cId="3367143485" sldId="256"/>
            <ac:spMk id="10" creationId="{F43C7709-DA59-4B4B-9594-7976497D1CA7}"/>
          </ac:spMkLst>
        </pc:spChg>
        <pc:spChg chg="mod">
          <ac:chgData name="Julie Hickman" userId="2ecceb02-4048-4970-9694-3ce6e818ff18" providerId="ADAL" clId="{E7656ACB-0CBC-412E-AE00-A846CD938231}" dt="2024-12-02T20:54:20.218" v="784" actId="14100"/>
          <ac:spMkLst>
            <pc:docMk/>
            <pc:sldMk cId="3367143485" sldId="256"/>
            <ac:spMk id="13" creationId="{895DCFC4-F321-46E7-BD81-20EE3989BD01}"/>
          </ac:spMkLst>
        </pc:spChg>
        <pc:spChg chg="mod">
          <ac:chgData name="Julie Hickman" userId="2ecceb02-4048-4970-9694-3ce6e818ff18" providerId="ADAL" clId="{E7656ACB-0CBC-412E-AE00-A846CD938231}" dt="2024-12-02T20:54:20.218" v="784" actId="14100"/>
          <ac:spMkLst>
            <pc:docMk/>
            <pc:sldMk cId="3367143485" sldId="256"/>
            <ac:spMk id="14" creationId="{B74244BF-A2ED-4BD0-973A-E11E90A8D0DA}"/>
          </ac:spMkLst>
        </pc:spChg>
        <pc:spChg chg="mod">
          <ac:chgData name="Julie Hickman" userId="2ecceb02-4048-4970-9694-3ce6e818ff18" providerId="ADAL" clId="{E7656ACB-0CBC-412E-AE00-A846CD938231}" dt="2024-12-02T20:54:20.218" v="784" actId="14100"/>
          <ac:spMkLst>
            <pc:docMk/>
            <pc:sldMk cId="3367143485" sldId="256"/>
            <ac:spMk id="16" creationId="{E6861B40-D248-4F2A-9C2F-7623621F143B}"/>
          </ac:spMkLst>
        </pc:spChg>
        <pc:spChg chg="mod">
          <ac:chgData name="Julie Hickman" userId="2ecceb02-4048-4970-9694-3ce6e818ff18" providerId="ADAL" clId="{E7656ACB-0CBC-412E-AE00-A846CD938231}" dt="2024-12-02T20:55:27.573" v="805" actId="20577"/>
          <ac:spMkLst>
            <pc:docMk/>
            <pc:sldMk cId="3367143485" sldId="256"/>
            <ac:spMk id="20" creationId="{5141A5FB-E08B-4D39-B0D3-33E9E6E88207}"/>
          </ac:spMkLst>
        </pc:spChg>
        <pc:spChg chg="mod">
          <ac:chgData name="Julie Hickman" userId="2ecceb02-4048-4970-9694-3ce6e818ff18" providerId="ADAL" clId="{E7656ACB-0CBC-412E-AE00-A846CD938231}" dt="2024-12-02T20:49:39.439" v="754" actId="114"/>
          <ac:spMkLst>
            <pc:docMk/>
            <pc:sldMk cId="3367143485" sldId="256"/>
            <ac:spMk id="26" creationId="{A50AFBB0-33D1-4690-9660-13F9D9F8B1A0}"/>
          </ac:spMkLst>
        </pc:spChg>
        <pc:spChg chg="mod">
          <ac:chgData name="Julie Hickman" userId="2ecceb02-4048-4970-9694-3ce6e818ff18" providerId="ADAL" clId="{E7656ACB-0CBC-412E-AE00-A846CD938231}" dt="2024-12-02T20:53:37.600" v="782" actId="6549"/>
          <ac:spMkLst>
            <pc:docMk/>
            <pc:sldMk cId="3367143485" sldId="256"/>
            <ac:spMk id="28" creationId="{A1FD6373-7A89-4659-8862-64C0D2414A8D}"/>
          </ac:spMkLst>
        </pc:spChg>
        <pc:spChg chg="mod">
          <ac:chgData name="Julie Hickman" userId="2ecceb02-4048-4970-9694-3ce6e818ff18" providerId="ADAL" clId="{E7656ACB-0CBC-412E-AE00-A846CD938231}" dt="2024-12-02T20:49:00.606" v="752" actId="13926"/>
          <ac:spMkLst>
            <pc:docMk/>
            <pc:sldMk cId="3367143485" sldId="256"/>
            <ac:spMk id="29" creationId="{EA47B8D9-68F0-4EC6-A570-40660227A336}"/>
          </ac:spMkLst>
        </pc:spChg>
        <pc:spChg chg="add del mod">
          <ac:chgData name="Julie Hickman" userId="2ecceb02-4048-4970-9694-3ce6e818ff18" providerId="ADAL" clId="{E7656ACB-0CBC-412E-AE00-A846CD938231}" dt="2024-12-02T20:51:08.680" v="762" actId="478"/>
          <ac:spMkLst>
            <pc:docMk/>
            <pc:sldMk cId="3367143485" sldId="256"/>
            <ac:spMk id="31" creationId="{B1807271-0244-4EB1-A333-953A1D24DCE3}"/>
          </ac:spMkLst>
        </pc:spChg>
        <pc:spChg chg="add mod">
          <ac:chgData name="Julie Hickman" userId="2ecceb02-4048-4970-9694-3ce6e818ff18" providerId="ADAL" clId="{E7656ACB-0CBC-412E-AE00-A846CD938231}" dt="2024-12-02T20:55:12.321" v="804" actId="1076"/>
          <ac:spMkLst>
            <pc:docMk/>
            <pc:sldMk cId="3367143485" sldId="256"/>
            <ac:spMk id="33" creationId="{03E62D51-4052-41A5-8ECC-584047DF8F9F}"/>
          </ac:spMkLst>
        </pc:spChg>
        <pc:spChg chg="del">
          <ac:chgData name="Julie Hickman" userId="2ecceb02-4048-4970-9694-3ce6e818ff18" providerId="ADAL" clId="{E7656ACB-0CBC-412E-AE00-A846CD938231}" dt="2024-11-26T13:48:49.810" v="298" actId="478"/>
          <ac:spMkLst>
            <pc:docMk/>
            <pc:sldMk cId="3367143485" sldId="256"/>
            <ac:spMk id="40" creationId="{DB74E423-F63A-4CAC-80BE-A91E6CA27991}"/>
          </ac:spMkLst>
        </pc:spChg>
        <pc:spChg chg="mod">
          <ac:chgData name="Julie Hickman" userId="2ecceb02-4048-4970-9694-3ce6e818ff18" providerId="ADAL" clId="{E7656ACB-0CBC-412E-AE00-A846CD938231}" dt="2024-12-02T20:55:53.826" v="809" actId="13926"/>
          <ac:spMkLst>
            <pc:docMk/>
            <pc:sldMk cId="3367143485" sldId="256"/>
            <ac:spMk id="41" creationId="{CF089B16-4AE2-46F8-8B80-A1BE954A5074}"/>
          </ac:spMkLst>
        </pc:spChg>
        <pc:spChg chg="mod">
          <ac:chgData name="Julie Hickman" userId="2ecceb02-4048-4970-9694-3ce6e818ff18" providerId="ADAL" clId="{E7656ACB-0CBC-412E-AE00-A846CD938231}" dt="2024-12-02T20:54:20.218" v="784" actId="14100"/>
          <ac:spMkLst>
            <pc:docMk/>
            <pc:sldMk cId="3367143485" sldId="256"/>
            <ac:spMk id="42" creationId="{496DE89E-EE39-451C-885F-36402558D93B}"/>
          </ac:spMkLst>
        </pc:spChg>
        <pc:spChg chg="mod">
          <ac:chgData name="Julie Hickman" userId="2ecceb02-4048-4970-9694-3ce6e818ff18" providerId="ADAL" clId="{E7656ACB-0CBC-412E-AE00-A846CD938231}" dt="2024-12-02T10:20:10.685" v="394" actId="14100"/>
          <ac:spMkLst>
            <pc:docMk/>
            <pc:sldMk cId="3367143485" sldId="256"/>
            <ac:spMk id="45" creationId="{17C7451C-E952-4B6F-A18B-ACEAD5350E60}"/>
          </ac:spMkLst>
        </pc:spChg>
        <pc:spChg chg="mod">
          <ac:chgData name="Julie Hickman" userId="2ecceb02-4048-4970-9694-3ce6e818ff18" providerId="ADAL" clId="{E7656ACB-0CBC-412E-AE00-A846CD938231}" dt="2024-12-02T20:55:37.521" v="807" actId="1076"/>
          <ac:spMkLst>
            <pc:docMk/>
            <pc:sldMk cId="3367143485" sldId="256"/>
            <ac:spMk id="47" creationId="{29BDECC4-137D-4722-BA29-7139529D8F39}"/>
          </ac:spMkLst>
        </pc:spChg>
        <pc:cxnChg chg="add mod">
          <ac:chgData name="Julie Hickman" userId="2ecceb02-4048-4970-9694-3ce6e818ff18" providerId="ADAL" clId="{E7656ACB-0CBC-412E-AE00-A846CD938231}" dt="2024-11-19T13:50:51.370" v="259" actId="14100"/>
          <ac:cxnSpMkLst>
            <pc:docMk/>
            <pc:sldMk cId="3367143485" sldId="256"/>
            <ac:cxnSpMk id="3" creationId="{0000FE86-E311-4775-A4CA-91B94A186D4C}"/>
          </ac:cxnSpMkLst>
        </pc:cxnChg>
        <pc:cxnChg chg="add mod">
          <ac:chgData name="Julie Hickman" userId="2ecceb02-4048-4970-9694-3ce6e818ff18" providerId="ADAL" clId="{E7656ACB-0CBC-412E-AE00-A846CD938231}" dt="2024-11-19T13:50:54.366" v="260" actId="14100"/>
          <ac:cxnSpMkLst>
            <pc:docMk/>
            <pc:sldMk cId="3367143485" sldId="256"/>
            <ac:cxnSpMk id="21" creationId="{0BD864E5-2159-455A-9F7F-2CF74C1D97D3}"/>
          </ac:cxnSpMkLst>
        </pc:cxnChg>
        <pc:cxnChg chg="add mod">
          <ac:chgData name="Julie Hickman" userId="2ecceb02-4048-4970-9694-3ce6e818ff18" providerId="ADAL" clId="{E7656ACB-0CBC-412E-AE00-A846CD938231}" dt="2024-11-19T13:50:59.149" v="261" actId="14100"/>
          <ac:cxnSpMkLst>
            <pc:docMk/>
            <pc:sldMk cId="3367143485" sldId="256"/>
            <ac:cxnSpMk id="25" creationId="{AECC5ECA-CAB6-4772-92E5-B2AE198D00C3}"/>
          </ac:cxnSpMkLst>
        </pc:cxnChg>
        <pc:cxnChg chg="add mod">
          <ac:chgData name="Julie Hickman" userId="2ecceb02-4048-4970-9694-3ce6e818ff18" providerId="ADAL" clId="{E7656ACB-0CBC-412E-AE00-A846CD938231}" dt="2024-12-02T20:54:20.218" v="784" actId="14100"/>
          <ac:cxnSpMkLst>
            <pc:docMk/>
            <pc:sldMk cId="3367143485" sldId="256"/>
            <ac:cxnSpMk id="30" creationId="{622267BD-D3ED-4D5E-B53B-71F6C37CA5D6}"/>
          </ac:cxnSpMkLst>
        </pc:cxnChg>
        <pc:cxnChg chg="add mod">
          <ac:chgData name="Julie Hickman" userId="2ecceb02-4048-4970-9694-3ce6e818ff18" providerId="ADAL" clId="{E7656ACB-0CBC-412E-AE00-A846CD938231}" dt="2024-12-02T20:54:20.218" v="784" actId="14100"/>
          <ac:cxnSpMkLst>
            <pc:docMk/>
            <pc:sldMk cId="3367143485" sldId="256"/>
            <ac:cxnSpMk id="32" creationId="{DE36E7F7-1A32-488F-96D9-F580BEB68CEB}"/>
          </ac:cxnSpMkLst>
        </pc:cxnChg>
        <pc:cxnChg chg="add mod">
          <ac:chgData name="Julie Hickman" userId="2ecceb02-4048-4970-9694-3ce6e818ff18" providerId="ADAL" clId="{E7656ACB-0CBC-412E-AE00-A846CD938231}" dt="2024-12-02T20:54:20.218" v="784" actId="14100"/>
          <ac:cxnSpMkLst>
            <pc:docMk/>
            <pc:sldMk cId="3367143485" sldId="256"/>
            <ac:cxnSpMk id="35" creationId="{B5252E79-4000-4371-B27E-02D1E191750D}"/>
          </ac:cxnSpMkLst>
        </pc:cxnChg>
        <pc:cxnChg chg="add mod">
          <ac:chgData name="Julie Hickman" userId="2ecceb02-4048-4970-9694-3ce6e818ff18" providerId="ADAL" clId="{E7656ACB-0CBC-412E-AE00-A846CD938231}" dt="2024-12-02T20:54:20.218" v="784" actId="14100"/>
          <ac:cxnSpMkLst>
            <pc:docMk/>
            <pc:sldMk cId="3367143485" sldId="256"/>
            <ac:cxnSpMk id="38" creationId="{248F14B4-F0F4-49E8-94BF-8ECAABB4FC2C}"/>
          </ac:cxnSpMkLst>
        </pc:cxnChg>
        <pc:cxnChg chg="add mod">
          <ac:chgData name="Julie Hickman" userId="2ecceb02-4048-4970-9694-3ce6e818ff18" providerId="ADAL" clId="{E7656ACB-0CBC-412E-AE00-A846CD938231}" dt="2024-12-02T20:54:20.218" v="784" actId="14100"/>
          <ac:cxnSpMkLst>
            <pc:docMk/>
            <pc:sldMk cId="3367143485" sldId="256"/>
            <ac:cxnSpMk id="46" creationId="{5A9E6CE0-8B29-4499-97A8-EF3A780999B4}"/>
          </ac:cxnSpMkLst>
        </pc:cxnChg>
        <pc:cxnChg chg="add mod">
          <ac:chgData name="Julie Hickman" userId="2ecceb02-4048-4970-9694-3ce6e818ff18" providerId="ADAL" clId="{E7656ACB-0CBC-412E-AE00-A846CD938231}" dt="2024-12-02T20:54:20.218" v="784" actId="14100"/>
          <ac:cxnSpMkLst>
            <pc:docMk/>
            <pc:sldMk cId="3367143485" sldId="256"/>
            <ac:cxnSpMk id="48" creationId="{39DDFF2A-512D-469D-BFEC-2DE72C305A48}"/>
          </ac:cxnSpMkLst>
        </pc:cxnChg>
      </pc:sldChg>
      <pc:sldChg chg="addSp delSp modSp">
        <pc:chgData name="Julie Hickman" userId="2ecceb02-4048-4970-9694-3ce6e818ff18" providerId="ADAL" clId="{E7656ACB-0CBC-412E-AE00-A846CD938231}" dt="2024-12-02T21:01:38.407" v="1159" actId="14100"/>
        <pc:sldMkLst>
          <pc:docMk/>
          <pc:sldMk cId="1375180349" sldId="263"/>
        </pc:sldMkLst>
        <pc:spChg chg="mod">
          <ac:chgData name="Julie Hickman" userId="2ecceb02-4048-4970-9694-3ce6e818ff18" providerId="ADAL" clId="{E7656ACB-0CBC-412E-AE00-A846CD938231}" dt="2024-11-19T13:24:10.330" v="156" actId="14100"/>
          <ac:spMkLst>
            <pc:docMk/>
            <pc:sldMk cId="1375180349" sldId="263"/>
            <ac:spMk id="4" creationId="{EB77B61C-0092-4619-BCBC-D66F97A610C3}"/>
          </ac:spMkLst>
        </pc:spChg>
        <pc:spChg chg="mod">
          <ac:chgData name="Julie Hickman" userId="2ecceb02-4048-4970-9694-3ce6e818ff18" providerId="ADAL" clId="{E7656ACB-0CBC-412E-AE00-A846CD938231}" dt="2024-12-02T21:01:38.407" v="1159" actId="14100"/>
          <ac:spMkLst>
            <pc:docMk/>
            <pc:sldMk cId="1375180349" sldId="263"/>
            <ac:spMk id="10" creationId="{F43C7709-DA59-4B4B-9594-7976497D1CA7}"/>
          </ac:spMkLst>
        </pc:spChg>
        <pc:spChg chg="add del mod">
          <ac:chgData name="Julie Hickman" userId="2ecceb02-4048-4970-9694-3ce6e818ff18" providerId="ADAL" clId="{E7656ACB-0CBC-412E-AE00-A846CD938231}" dt="2024-11-26T13:56:49.965" v="305" actId="478"/>
          <ac:spMkLst>
            <pc:docMk/>
            <pc:sldMk cId="1375180349" sldId="263"/>
            <ac:spMk id="20" creationId="{205591AA-7C5F-4312-A546-5F5429581B97}"/>
          </ac:spMkLst>
        </pc:spChg>
        <pc:spChg chg="mod">
          <ac:chgData name="Julie Hickman" userId="2ecceb02-4048-4970-9694-3ce6e818ff18" providerId="ADAL" clId="{E7656ACB-0CBC-412E-AE00-A846CD938231}" dt="2024-11-26T14:07:31.197" v="307" actId="14100"/>
          <ac:spMkLst>
            <pc:docMk/>
            <pc:sldMk cId="1375180349" sldId="263"/>
            <ac:spMk id="26" creationId="{BDD50AF7-4DE4-4604-AF9B-F4CECCAD8633}"/>
          </ac:spMkLst>
        </pc:spChg>
        <pc:spChg chg="mod">
          <ac:chgData name="Julie Hickman" userId="2ecceb02-4048-4970-9694-3ce6e818ff18" providerId="ADAL" clId="{E7656ACB-0CBC-412E-AE00-A846CD938231}" dt="2024-12-02T21:01:26.386" v="1156" actId="13926"/>
          <ac:spMkLst>
            <pc:docMk/>
            <pc:sldMk cId="1375180349" sldId="263"/>
            <ac:spMk id="37" creationId="{768BB6C6-9F8A-4E8A-8EBF-D56A47ED1E68}"/>
          </ac:spMkLst>
        </pc:spChg>
        <pc:spChg chg="mod">
          <ac:chgData name="Julie Hickman" userId="2ecceb02-4048-4970-9694-3ce6e818ff18" providerId="ADAL" clId="{E7656ACB-0CBC-412E-AE00-A846CD938231}" dt="2024-11-19T13:24:14.329" v="157" actId="1076"/>
          <ac:spMkLst>
            <pc:docMk/>
            <pc:sldMk cId="1375180349" sldId="263"/>
            <ac:spMk id="43" creationId="{3C7A4364-4B04-4E6E-A167-AD99DC6B1D5E}"/>
          </ac:spMkLst>
        </pc:spChg>
        <pc:spChg chg="mod">
          <ac:chgData name="Julie Hickman" userId="2ecceb02-4048-4970-9694-3ce6e818ff18" providerId="ADAL" clId="{E7656ACB-0CBC-412E-AE00-A846CD938231}" dt="2024-12-02T20:59:25.197" v="1139"/>
          <ac:spMkLst>
            <pc:docMk/>
            <pc:sldMk cId="1375180349" sldId="263"/>
            <ac:spMk id="68" creationId="{A41622D6-0939-4E56-B113-A0BACF882DBD}"/>
          </ac:spMkLst>
        </pc:spChg>
        <pc:spChg chg="mod">
          <ac:chgData name="Julie Hickman" userId="2ecceb02-4048-4970-9694-3ce6e818ff18" providerId="ADAL" clId="{E7656ACB-0CBC-412E-AE00-A846CD938231}" dt="2024-11-26T14:07:31.197" v="307" actId="14100"/>
          <ac:spMkLst>
            <pc:docMk/>
            <pc:sldMk cId="1375180349" sldId="263"/>
            <ac:spMk id="69" creationId="{972455D3-B87B-47F3-8289-F6EEDFB6B296}"/>
          </ac:spMkLst>
        </pc:spChg>
        <pc:spChg chg="mod">
          <ac:chgData name="Julie Hickman" userId="2ecceb02-4048-4970-9694-3ce6e818ff18" providerId="ADAL" clId="{E7656ACB-0CBC-412E-AE00-A846CD938231}" dt="2024-12-02T20:58:52.642" v="1136" actId="13926"/>
          <ac:spMkLst>
            <pc:docMk/>
            <pc:sldMk cId="1375180349" sldId="263"/>
            <ac:spMk id="70" creationId="{A389D611-656D-47ED-B8DE-A90A922DAD06}"/>
          </ac:spMkLst>
        </pc:spChg>
        <pc:spChg chg="mod">
          <ac:chgData name="Julie Hickman" userId="2ecceb02-4048-4970-9694-3ce6e818ff18" providerId="ADAL" clId="{E7656ACB-0CBC-412E-AE00-A846CD938231}" dt="2024-12-02T20:59:02.611" v="1137" actId="13926"/>
          <ac:spMkLst>
            <pc:docMk/>
            <pc:sldMk cId="1375180349" sldId="263"/>
            <ac:spMk id="71" creationId="{ECAC3006-2605-4638-BF6D-E75DCFD7CC1C}"/>
          </ac:spMkLst>
        </pc:spChg>
        <pc:spChg chg="mod">
          <ac:chgData name="Julie Hickman" userId="2ecceb02-4048-4970-9694-3ce6e818ff18" providerId="ADAL" clId="{E7656ACB-0CBC-412E-AE00-A846CD938231}" dt="2024-12-02T21:00:45.013" v="1144" actId="114"/>
          <ac:spMkLst>
            <pc:docMk/>
            <pc:sldMk cId="1375180349" sldId="263"/>
            <ac:spMk id="73" creationId="{754E4157-4406-48C1-945B-42EDB4AF9B16}"/>
          </ac:spMkLst>
        </pc:spChg>
        <pc:grpChg chg="mod">
          <ac:chgData name="Julie Hickman" userId="2ecceb02-4048-4970-9694-3ce6e818ff18" providerId="ADAL" clId="{E7656ACB-0CBC-412E-AE00-A846CD938231}" dt="2024-12-02T21:01:34.720" v="1158" actId="14100"/>
          <ac:grpSpMkLst>
            <pc:docMk/>
            <pc:sldMk cId="1375180349" sldId="263"/>
            <ac:grpSpMk id="2" creationId="{4F0A16AE-D463-46E3-9B81-64B28B320498}"/>
          </ac:grpSpMkLst>
        </pc:grpChg>
        <pc:cxnChg chg="add mod">
          <ac:chgData name="Julie Hickman" userId="2ecceb02-4048-4970-9694-3ce6e818ff18" providerId="ADAL" clId="{E7656ACB-0CBC-412E-AE00-A846CD938231}" dt="2024-12-02T21:01:34.720" v="1158" actId="14100"/>
          <ac:cxnSpMkLst>
            <pc:docMk/>
            <pc:sldMk cId="1375180349" sldId="263"/>
            <ac:cxnSpMk id="13" creationId="{63406CC8-EC1F-425F-BFC6-6EF790B5B7FA}"/>
          </ac:cxnSpMkLst>
        </pc:cxnChg>
        <pc:cxnChg chg="add mod">
          <ac:chgData name="Julie Hickman" userId="2ecceb02-4048-4970-9694-3ce6e818ff18" providerId="ADAL" clId="{E7656ACB-0CBC-412E-AE00-A846CD938231}" dt="2024-12-02T21:01:34.720" v="1158" actId="14100"/>
          <ac:cxnSpMkLst>
            <pc:docMk/>
            <pc:sldMk cId="1375180349" sldId="263"/>
            <ac:cxnSpMk id="16" creationId="{7E8F2EC7-1509-47AD-BA3A-93D398F1C8EF}"/>
          </ac:cxnSpMkLst>
        </pc:cxnChg>
        <pc:cxnChg chg="add mod">
          <ac:chgData name="Julie Hickman" userId="2ecceb02-4048-4970-9694-3ce6e818ff18" providerId="ADAL" clId="{E7656ACB-0CBC-412E-AE00-A846CD938231}" dt="2024-12-02T21:01:34.720" v="1158" actId="14100"/>
          <ac:cxnSpMkLst>
            <pc:docMk/>
            <pc:sldMk cId="1375180349" sldId="263"/>
            <ac:cxnSpMk id="19" creationId="{C7FD6AAF-8783-4E95-88D8-43D61082583D}"/>
          </ac:cxnSpMkLst>
        </pc:cxnChg>
        <pc:cxnChg chg="add mod">
          <ac:chgData name="Julie Hickman" userId="2ecceb02-4048-4970-9694-3ce6e818ff18" providerId="ADAL" clId="{E7656ACB-0CBC-412E-AE00-A846CD938231}" dt="2024-12-02T21:01:34.720" v="1158" actId="14100"/>
          <ac:cxnSpMkLst>
            <pc:docMk/>
            <pc:sldMk cId="1375180349" sldId="263"/>
            <ac:cxnSpMk id="22" creationId="{91DC60A5-D177-4C60-AD50-D80180E1C7F0}"/>
          </ac:cxnSpMkLst>
        </pc:cxnChg>
        <pc:cxnChg chg="add mod">
          <ac:chgData name="Julie Hickman" userId="2ecceb02-4048-4970-9694-3ce6e818ff18" providerId="ADAL" clId="{E7656ACB-0CBC-412E-AE00-A846CD938231}" dt="2024-12-02T21:01:34.720" v="1158" actId="14100"/>
          <ac:cxnSpMkLst>
            <pc:docMk/>
            <pc:sldMk cId="1375180349" sldId="263"/>
            <ac:cxnSpMk id="25" creationId="{173DE9CA-1E6C-41CE-A573-A2CA318C8E76}"/>
          </ac:cxnSpMkLst>
        </pc:cxnChg>
        <pc:cxnChg chg="add mod">
          <ac:chgData name="Julie Hickman" userId="2ecceb02-4048-4970-9694-3ce6e818ff18" providerId="ADAL" clId="{E7656ACB-0CBC-412E-AE00-A846CD938231}" dt="2024-12-02T21:01:34.720" v="1158" actId="14100"/>
          <ac:cxnSpMkLst>
            <pc:docMk/>
            <pc:sldMk cId="1375180349" sldId="263"/>
            <ac:cxnSpMk id="28" creationId="{92C3537E-DA90-4096-9326-9C6365019AFC}"/>
          </ac:cxnSpMkLst>
        </pc:cxnChg>
      </pc:sldChg>
      <pc:sldChg chg="addSp modSp">
        <pc:chgData name="Julie Hickman" userId="2ecceb02-4048-4970-9694-3ce6e818ff18" providerId="ADAL" clId="{E7656ACB-0CBC-412E-AE00-A846CD938231}" dt="2024-12-02T21:02:21.046" v="1160" actId="6549"/>
        <pc:sldMkLst>
          <pc:docMk/>
          <pc:sldMk cId="121436443" sldId="264"/>
        </pc:sldMkLst>
        <pc:spChg chg="add mod">
          <ac:chgData name="Julie Hickman" userId="2ecceb02-4048-4970-9694-3ce6e818ff18" providerId="ADAL" clId="{E7656ACB-0CBC-412E-AE00-A846CD938231}" dt="2024-12-02T13:44:19.608" v="734" actId="1076"/>
          <ac:spMkLst>
            <pc:docMk/>
            <pc:sldMk cId="121436443" sldId="264"/>
            <ac:spMk id="2" creationId="{E01886E7-1278-47F8-B65D-1EBC5636EE10}"/>
          </ac:spMkLst>
        </pc:spChg>
        <pc:spChg chg="mod">
          <ac:chgData name="Julie Hickman" userId="2ecceb02-4048-4970-9694-3ce6e818ff18" providerId="ADAL" clId="{E7656ACB-0CBC-412E-AE00-A846CD938231}" dt="2024-11-19T13:25:19.742" v="195" actId="1035"/>
          <ac:spMkLst>
            <pc:docMk/>
            <pc:sldMk cId="121436443" sldId="264"/>
            <ac:spMk id="13" creationId="{895DCFC4-F321-46E7-BD81-20EE3989BD01}"/>
          </ac:spMkLst>
        </pc:spChg>
        <pc:spChg chg="mod">
          <ac:chgData name="Julie Hickman" userId="2ecceb02-4048-4970-9694-3ce6e818ff18" providerId="ADAL" clId="{E7656ACB-0CBC-412E-AE00-A846CD938231}" dt="2024-11-19T13:26:58.496" v="238" actId="20577"/>
          <ac:spMkLst>
            <pc:docMk/>
            <pc:sldMk cId="121436443" sldId="264"/>
            <ac:spMk id="14" creationId="{B74244BF-A2ED-4BD0-973A-E11E90A8D0DA}"/>
          </ac:spMkLst>
        </pc:spChg>
        <pc:spChg chg="mod">
          <ac:chgData name="Julie Hickman" userId="2ecceb02-4048-4970-9694-3ce6e818ff18" providerId="ADAL" clId="{E7656ACB-0CBC-412E-AE00-A846CD938231}" dt="2024-11-19T13:24:58.910" v="180" actId="14100"/>
          <ac:spMkLst>
            <pc:docMk/>
            <pc:sldMk cId="121436443" sldId="264"/>
            <ac:spMk id="15" creationId="{C5642049-5708-467D-AAD1-74500D55E3C4}"/>
          </ac:spMkLst>
        </pc:spChg>
        <pc:spChg chg="mod">
          <ac:chgData name="Julie Hickman" userId="2ecceb02-4048-4970-9694-3ce6e818ff18" providerId="ADAL" clId="{E7656ACB-0CBC-412E-AE00-A846CD938231}" dt="2024-12-02T10:37:56.592" v="562" actId="20577"/>
          <ac:spMkLst>
            <pc:docMk/>
            <pc:sldMk cId="121436443" sldId="264"/>
            <ac:spMk id="17" creationId="{2395EE69-BEC3-4BDF-8AF4-3074A8E37456}"/>
          </ac:spMkLst>
        </pc:spChg>
        <pc:spChg chg="mod">
          <ac:chgData name="Julie Hickman" userId="2ecceb02-4048-4970-9694-3ce6e818ff18" providerId="ADAL" clId="{E7656ACB-0CBC-412E-AE00-A846CD938231}" dt="2024-12-02T21:02:21.046" v="1160" actId="6549"/>
          <ac:spMkLst>
            <pc:docMk/>
            <pc:sldMk cId="121436443" sldId="264"/>
            <ac:spMk id="18" creationId="{52E9B253-0532-4841-B947-229FE5E4000C}"/>
          </ac:spMkLst>
        </pc:spChg>
        <pc:spChg chg="mod">
          <ac:chgData name="Julie Hickman" userId="2ecceb02-4048-4970-9694-3ce6e818ff18" providerId="ADAL" clId="{E7656ACB-0CBC-412E-AE00-A846CD938231}" dt="2024-11-19T13:26:15.463" v="222" actId="20577"/>
          <ac:spMkLst>
            <pc:docMk/>
            <pc:sldMk cId="121436443" sldId="264"/>
            <ac:spMk id="19" creationId="{4F5A2B9D-DDA1-4A35-98E6-59B6195FBA50}"/>
          </ac:spMkLst>
        </pc:spChg>
        <pc:spChg chg="mod">
          <ac:chgData name="Julie Hickman" userId="2ecceb02-4048-4970-9694-3ce6e818ff18" providerId="ADAL" clId="{E7656ACB-0CBC-412E-AE00-A846CD938231}" dt="2024-12-02T10:41:24.853" v="568"/>
          <ac:spMkLst>
            <pc:docMk/>
            <pc:sldMk cId="121436443" sldId="264"/>
            <ac:spMk id="25" creationId="{96F2CA5B-40F2-4109-8EED-9BDB1B2A6D42}"/>
          </ac:spMkLst>
        </pc:spChg>
        <pc:spChg chg="mod">
          <ac:chgData name="Julie Hickman" userId="2ecceb02-4048-4970-9694-3ce6e818ff18" providerId="ADAL" clId="{E7656ACB-0CBC-412E-AE00-A846CD938231}" dt="2024-11-19T13:25:49.112" v="204" actId="20577"/>
          <ac:spMkLst>
            <pc:docMk/>
            <pc:sldMk cId="121436443" sldId="264"/>
            <ac:spMk id="30" creationId="{D1E21797-8F41-4CEE-9326-B58B81E87B33}"/>
          </ac:spMkLst>
        </pc:spChg>
        <pc:spChg chg="mod">
          <ac:chgData name="Julie Hickman" userId="2ecceb02-4048-4970-9694-3ce6e818ff18" providerId="ADAL" clId="{E7656ACB-0CBC-412E-AE00-A846CD938231}" dt="2024-11-19T13:25:05.917" v="181" actId="1076"/>
          <ac:spMkLst>
            <pc:docMk/>
            <pc:sldMk cId="121436443" sldId="264"/>
            <ac:spMk id="44" creationId="{61EC0FCE-534E-4D4F-8988-7FEDF5CB2433}"/>
          </ac:spMkLst>
        </pc:spChg>
        <pc:spChg chg="mod">
          <ac:chgData name="Julie Hickman" userId="2ecceb02-4048-4970-9694-3ce6e818ff18" providerId="ADAL" clId="{E7656ACB-0CBC-412E-AE00-A846CD938231}" dt="2024-11-19T13:25:19.742" v="195" actId="1035"/>
          <ac:spMkLst>
            <pc:docMk/>
            <pc:sldMk cId="121436443" sldId="264"/>
            <ac:spMk id="47" creationId="{29BDECC4-137D-4722-BA29-7139529D8F39}"/>
          </ac:spMkLst>
        </pc:spChg>
      </pc:sldChg>
      <pc:sldChg chg="modSp">
        <pc:chgData name="Julie Hickman" userId="2ecceb02-4048-4970-9694-3ce6e818ff18" providerId="ADAL" clId="{E7656ACB-0CBC-412E-AE00-A846CD938231}" dt="2024-12-02T20:48:44.430" v="751" actId="20577"/>
        <pc:sldMkLst>
          <pc:docMk/>
          <pc:sldMk cId="1250930065" sldId="265"/>
        </pc:sldMkLst>
        <pc:spChg chg="mod">
          <ac:chgData name="Julie Hickman" userId="2ecceb02-4048-4970-9694-3ce6e818ff18" providerId="ADAL" clId="{E7656ACB-0CBC-412E-AE00-A846CD938231}" dt="2024-11-20T10:46:43.985" v="276" actId="114"/>
          <ac:spMkLst>
            <pc:docMk/>
            <pc:sldMk cId="1250930065" sldId="265"/>
            <ac:spMk id="2" creationId="{56E28BA0-DAEE-42AF-84EC-FF458C3B2054}"/>
          </ac:spMkLst>
        </pc:spChg>
        <pc:spChg chg="mod">
          <ac:chgData name="Julie Hickman" userId="2ecceb02-4048-4970-9694-3ce6e818ff18" providerId="ADAL" clId="{E7656ACB-0CBC-412E-AE00-A846CD938231}" dt="2024-12-02T20:48:44.430" v="751" actId="20577"/>
          <ac:spMkLst>
            <pc:docMk/>
            <pc:sldMk cId="1250930065" sldId="265"/>
            <ac:spMk id="4" creationId="{DBAD5B87-DC0C-4C13-859F-71B833A03F57}"/>
          </ac:spMkLst>
        </pc:spChg>
      </pc:sldChg>
      <pc:sldChg chg="modSp">
        <pc:chgData name="Julie Hickman" userId="2ecceb02-4048-4970-9694-3ce6e818ff18" providerId="ADAL" clId="{E7656ACB-0CBC-412E-AE00-A846CD938231}" dt="2024-12-02T20:58:28.570" v="1129" actId="27636"/>
        <pc:sldMkLst>
          <pc:docMk/>
          <pc:sldMk cId="1443091052" sldId="266"/>
        </pc:sldMkLst>
        <pc:spChg chg="mod">
          <ac:chgData name="Julie Hickman" userId="2ecceb02-4048-4970-9694-3ce6e818ff18" providerId="ADAL" clId="{E7656ACB-0CBC-412E-AE00-A846CD938231}" dt="2024-11-20T10:46:49.347" v="277" actId="114"/>
          <ac:spMkLst>
            <pc:docMk/>
            <pc:sldMk cId="1443091052" sldId="266"/>
            <ac:spMk id="2" creationId="{56E28BA0-DAEE-42AF-84EC-FF458C3B2054}"/>
          </ac:spMkLst>
        </pc:spChg>
        <pc:spChg chg="mod">
          <ac:chgData name="Julie Hickman" userId="2ecceb02-4048-4970-9694-3ce6e818ff18" providerId="ADAL" clId="{E7656ACB-0CBC-412E-AE00-A846CD938231}" dt="2024-12-02T20:58:28.570" v="1129" actId="27636"/>
          <ac:spMkLst>
            <pc:docMk/>
            <pc:sldMk cId="1443091052" sldId="266"/>
            <ac:spMk id="4" creationId="{DBAD5B87-DC0C-4C13-859F-71B833A03F5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22BC96-829A-47F7-9DE2-6234F22E7EC7}" type="datetimeFigureOut">
              <a:rPr lang="en-GB" smtClean="0"/>
              <a:t>09/12/2024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8F6EC4-C0FA-4F69-B8C6-760B4F9E2FD4}" type="slidenum">
              <a:rPr lang="en-GB" smtClean="0"/>
              <a:t>‹#›</a:t>
            </a:fld>
            <a:endParaRPr lang="en-GB"/>
          </a:p>
        </p:txBody>
      </p:sp>
    </p:spTree>
    <p:extLst>
      <p:ext uri="{BB962C8B-B14F-4D97-AF65-F5344CB8AC3E}">
        <p14:creationId xmlns:p14="http://schemas.microsoft.com/office/powerpoint/2010/main" val="2572863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E5F600-D97F-4A3A-AEE6-6E2042AF1C3E}" type="slidenum">
              <a:rPr lang="en-GB" smtClean="0"/>
              <a:t>2</a:t>
            </a:fld>
            <a:endParaRPr lang="en-GB"/>
          </a:p>
        </p:txBody>
      </p:sp>
    </p:spTree>
    <p:extLst>
      <p:ext uri="{BB962C8B-B14F-4D97-AF65-F5344CB8AC3E}">
        <p14:creationId xmlns:p14="http://schemas.microsoft.com/office/powerpoint/2010/main" val="2477112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E5F600-D97F-4A3A-AEE6-6E2042AF1C3E}" type="slidenum">
              <a:rPr lang="en-GB" smtClean="0"/>
              <a:t>4</a:t>
            </a:fld>
            <a:endParaRPr lang="en-GB"/>
          </a:p>
        </p:txBody>
      </p:sp>
    </p:spTree>
    <p:extLst>
      <p:ext uri="{BB962C8B-B14F-4D97-AF65-F5344CB8AC3E}">
        <p14:creationId xmlns:p14="http://schemas.microsoft.com/office/powerpoint/2010/main" val="556998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E5F600-D97F-4A3A-AEE6-6E2042AF1C3E}" type="slidenum">
              <a:rPr lang="en-GB" smtClean="0"/>
              <a:t>5</a:t>
            </a:fld>
            <a:endParaRPr lang="en-GB"/>
          </a:p>
        </p:txBody>
      </p:sp>
    </p:spTree>
    <p:extLst>
      <p:ext uri="{BB962C8B-B14F-4D97-AF65-F5344CB8AC3E}">
        <p14:creationId xmlns:p14="http://schemas.microsoft.com/office/powerpoint/2010/main" val="2828927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57FD8-1CD3-41E0-9B88-54D5287AD9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3D1EF68-63A2-4AA3-8697-231CF0541D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F846B46-886C-4264-B9CF-16F560C4691F}"/>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5" name="Footer Placeholder 4">
            <a:extLst>
              <a:ext uri="{FF2B5EF4-FFF2-40B4-BE49-F238E27FC236}">
                <a16:creationId xmlns:a16="http://schemas.microsoft.com/office/drawing/2014/main" id="{49E7F919-2E5F-4C23-8000-6768FCFF99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97FC43-1754-4F57-B3EA-54C39C1D2B21}"/>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2954007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902B4-00AE-48B1-8A31-FE3952BC7FE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063D83-1609-4C77-B8C4-B29D3CDCDA9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399C30-8914-479C-AB52-819015408836}"/>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5" name="Footer Placeholder 4">
            <a:extLst>
              <a:ext uri="{FF2B5EF4-FFF2-40B4-BE49-F238E27FC236}">
                <a16:creationId xmlns:a16="http://schemas.microsoft.com/office/drawing/2014/main" id="{A6906A34-A805-4D6F-BEE6-C29D0209A4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AFAF3A-9DB6-43CD-912B-FFC3C9D7E357}"/>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2238795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C58E30-B896-4AC8-93B8-FECC7D5B509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711CDD4-8D9A-41D4-BA40-BE0D435EE73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04E75BE-40DE-4D94-9DCC-21C13701AC20}"/>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5" name="Footer Placeholder 4">
            <a:extLst>
              <a:ext uri="{FF2B5EF4-FFF2-40B4-BE49-F238E27FC236}">
                <a16:creationId xmlns:a16="http://schemas.microsoft.com/office/drawing/2014/main" id="{11149482-478F-4225-A202-7D61E3FA6A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805ADA5-17EE-4159-B4AF-5D92C7260948}"/>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2323730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81133-81CC-42F0-ACED-4CB2F2F0B6F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A129629-307A-4023-91FB-F010BDB7490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923ADF-97B2-4D70-B385-40A7D0309854}"/>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5" name="Footer Placeholder 4">
            <a:extLst>
              <a:ext uri="{FF2B5EF4-FFF2-40B4-BE49-F238E27FC236}">
                <a16:creationId xmlns:a16="http://schemas.microsoft.com/office/drawing/2014/main" id="{D70CF315-315F-4046-B29E-0A4510078C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5CF06A-3C5D-4805-8608-4190B3E381EE}"/>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2416660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AFDAA-B118-4882-B54A-9BED8C5ED5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5FE5139-71A1-48BA-9A98-7563E149F5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FEB5238-BD45-4067-8496-E5EC2A76FCBE}"/>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5" name="Footer Placeholder 4">
            <a:extLst>
              <a:ext uri="{FF2B5EF4-FFF2-40B4-BE49-F238E27FC236}">
                <a16:creationId xmlns:a16="http://schemas.microsoft.com/office/drawing/2014/main" id="{E254AD28-38D1-4A21-BC54-10C456DDD9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153E01-E2E3-4D10-8FE9-FD25B61465A7}"/>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1877825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B0CFD-02F5-4155-8B37-F94504515E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80781A3-C328-4D73-BD50-FC0FD611157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B809A44-3D8F-4BFD-9C16-17073CE5E4C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AAD9CE6-4ACF-4CB9-9164-BBCBE31AD34A}"/>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6" name="Footer Placeholder 5">
            <a:extLst>
              <a:ext uri="{FF2B5EF4-FFF2-40B4-BE49-F238E27FC236}">
                <a16:creationId xmlns:a16="http://schemas.microsoft.com/office/drawing/2014/main" id="{4829F734-2812-49E7-85C9-349A112D2DC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E20A3DD-8447-4A7F-A028-30D9F2418E51}"/>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1973142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FF579-05B9-496A-B6C3-A9EA633CD39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78600A9-F297-47FC-973E-19D0554A28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F4A8090-DB96-4851-9052-26D22B71F15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726DE47-1396-4367-BE46-370C24A5F1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4D6BEBB-318F-4835-B3F6-DADA9594E83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29F4988-D10A-46ED-B3EF-EF26DDF17E85}"/>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8" name="Footer Placeholder 7">
            <a:extLst>
              <a:ext uri="{FF2B5EF4-FFF2-40B4-BE49-F238E27FC236}">
                <a16:creationId xmlns:a16="http://schemas.microsoft.com/office/drawing/2014/main" id="{F9F77A30-EF79-4A37-867B-E6C2B6DB4E2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FC18362-ACC2-4961-BDAE-A1FAD8243040}"/>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3742281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7147F-C71A-4888-8B6E-DC562769056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6CB970B-A479-4B5A-8177-2E455C2D5D1D}"/>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4" name="Footer Placeholder 3">
            <a:extLst>
              <a:ext uri="{FF2B5EF4-FFF2-40B4-BE49-F238E27FC236}">
                <a16:creationId xmlns:a16="http://schemas.microsoft.com/office/drawing/2014/main" id="{F57CD0D0-A62F-444E-8D40-DEA064CF446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710E883-12DE-4023-8856-C99A999A7497}"/>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570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AFBADC-85C5-4EB9-B720-8DA1E745FCAC}"/>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3" name="Footer Placeholder 2">
            <a:extLst>
              <a:ext uri="{FF2B5EF4-FFF2-40B4-BE49-F238E27FC236}">
                <a16:creationId xmlns:a16="http://schemas.microsoft.com/office/drawing/2014/main" id="{6CEC6B95-5ED8-4F75-B499-0D247F57CE1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3AF8F1F-C58D-4D9C-A6EC-8AA80815608C}"/>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399070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024FB-2290-4190-9FFE-9BC88AD420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7920993-C229-4003-818B-7585C09CF4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EE46EA7-2EC7-42CE-9044-6AB80E4F55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B91AA1C-F415-4BCC-A571-E20856570191}"/>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6" name="Footer Placeholder 5">
            <a:extLst>
              <a:ext uri="{FF2B5EF4-FFF2-40B4-BE49-F238E27FC236}">
                <a16:creationId xmlns:a16="http://schemas.microsoft.com/office/drawing/2014/main" id="{6E9DAE7E-DFAD-47D0-A42A-5221A3A7B7A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609317-BFAB-4090-A955-C0A7985F2135}"/>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3380607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307B6-08D4-4CBA-96E8-F2A187B174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153B190-9EE6-4177-A317-B821255496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A663073-E646-4E87-A809-0BDAA0DCA1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0A8CD90-B3E6-4064-8F27-51EBC323AEDE}"/>
              </a:ext>
            </a:extLst>
          </p:cNvPr>
          <p:cNvSpPr>
            <a:spLocks noGrp="1"/>
          </p:cNvSpPr>
          <p:nvPr>
            <p:ph type="dt" sz="half" idx="10"/>
          </p:nvPr>
        </p:nvSpPr>
        <p:spPr/>
        <p:txBody>
          <a:bodyPr/>
          <a:lstStyle/>
          <a:p>
            <a:fld id="{D9E2DFA5-46F7-463E-8F35-1A6A50D091FC}" type="datetimeFigureOut">
              <a:rPr lang="en-GB" smtClean="0"/>
              <a:t>09/12/2024</a:t>
            </a:fld>
            <a:endParaRPr lang="en-GB"/>
          </a:p>
        </p:txBody>
      </p:sp>
      <p:sp>
        <p:nvSpPr>
          <p:cNvPr id="6" name="Footer Placeholder 5">
            <a:extLst>
              <a:ext uri="{FF2B5EF4-FFF2-40B4-BE49-F238E27FC236}">
                <a16:creationId xmlns:a16="http://schemas.microsoft.com/office/drawing/2014/main" id="{712A1D62-9E80-42CD-8949-23CB08040B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538C78A-026D-4DA6-B608-F2BF9FBF024B}"/>
              </a:ext>
            </a:extLst>
          </p:cNvPr>
          <p:cNvSpPr>
            <a:spLocks noGrp="1"/>
          </p:cNvSpPr>
          <p:nvPr>
            <p:ph type="sldNum" sz="quarter" idx="12"/>
          </p:nvPr>
        </p:nvSpPr>
        <p:spPr/>
        <p:txBody>
          <a:bodyPr/>
          <a:lstStyle/>
          <a:p>
            <a:fld id="{298B51CA-E617-41F7-8218-15762B9FC4B5}" type="slidenum">
              <a:rPr lang="en-GB" smtClean="0"/>
              <a:t>‹#›</a:t>
            </a:fld>
            <a:endParaRPr lang="en-GB"/>
          </a:p>
        </p:txBody>
      </p:sp>
    </p:spTree>
    <p:extLst>
      <p:ext uri="{BB962C8B-B14F-4D97-AF65-F5344CB8AC3E}">
        <p14:creationId xmlns:p14="http://schemas.microsoft.com/office/powerpoint/2010/main" val="770355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BA4C8A-7BE5-4587-9F99-7E1229DD80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86569FC-EC32-443A-AAEC-C2BB5DF511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0E4C59-5170-4DFE-9CCC-FE4A4A40F2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E2DFA5-46F7-463E-8F35-1A6A50D091FC}" type="datetimeFigureOut">
              <a:rPr lang="en-GB" smtClean="0"/>
              <a:t>09/12/2024</a:t>
            </a:fld>
            <a:endParaRPr lang="en-GB"/>
          </a:p>
        </p:txBody>
      </p:sp>
      <p:sp>
        <p:nvSpPr>
          <p:cNvPr id="5" name="Footer Placeholder 4">
            <a:extLst>
              <a:ext uri="{FF2B5EF4-FFF2-40B4-BE49-F238E27FC236}">
                <a16:creationId xmlns:a16="http://schemas.microsoft.com/office/drawing/2014/main" id="{C19CD054-15B1-4A9E-B6CB-6675C253D8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A7C6DA9-E01B-478A-9D90-4DF3131513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B51CA-E617-41F7-8218-15762B9FC4B5}" type="slidenum">
              <a:rPr lang="en-GB" smtClean="0"/>
              <a:t>‹#›</a:t>
            </a:fld>
            <a:endParaRPr lang="en-GB"/>
          </a:p>
        </p:txBody>
      </p:sp>
    </p:spTree>
    <p:extLst>
      <p:ext uri="{BB962C8B-B14F-4D97-AF65-F5344CB8AC3E}">
        <p14:creationId xmlns:p14="http://schemas.microsoft.com/office/powerpoint/2010/main" val="3637231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3.xml"/><Relationship Id="rId4" Type="http://schemas.openxmlformats.org/officeDocument/2006/relationships/hyperlink" Target="https://hr.admin.ox.ac.uk/holiday-calculation" TargetMode="Externa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5.xml"/><Relationship Id="rId4" Type="http://schemas.openxmlformats.org/officeDocument/2006/relationships/hyperlink" Target="https://hr.admin.ox.ac.uk/holiday-calculation"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6.xml"/><Relationship Id="rId4" Type="http://schemas.openxmlformats.org/officeDocument/2006/relationships/hyperlink" Target="https://hr.admin.ox.ac.uk/holiday-calcul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28BA0-DAEE-42AF-84EC-FF458C3B2054}"/>
              </a:ext>
            </a:extLst>
          </p:cNvPr>
          <p:cNvSpPr>
            <a:spLocks noGrp="1"/>
          </p:cNvSpPr>
          <p:nvPr>
            <p:ph type="title"/>
          </p:nvPr>
        </p:nvSpPr>
        <p:spPr/>
        <p:txBody>
          <a:bodyPr>
            <a:normAutofit/>
          </a:bodyPr>
          <a:lstStyle/>
          <a:p>
            <a:r>
              <a:rPr lang="en-GB" dirty="0">
                <a:solidFill>
                  <a:srgbClr val="0E2050"/>
                </a:solidFill>
              </a:rPr>
              <a:t>Scenario A: Individual moves into new appointment in </a:t>
            </a:r>
            <a:r>
              <a:rPr lang="en-GB" u="sng" dirty="0">
                <a:solidFill>
                  <a:srgbClr val="0E2050"/>
                </a:solidFill>
              </a:rPr>
              <a:t>same</a:t>
            </a:r>
            <a:r>
              <a:rPr lang="en-GB" dirty="0">
                <a:solidFill>
                  <a:srgbClr val="0E2050"/>
                </a:solidFill>
              </a:rPr>
              <a:t> department</a:t>
            </a:r>
          </a:p>
        </p:txBody>
      </p:sp>
      <p:sp>
        <p:nvSpPr>
          <p:cNvPr id="4" name="Content Placeholder 3">
            <a:extLst>
              <a:ext uri="{FF2B5EF4-FFF2-40B4-BE49-F238E27FC236}">
                <a16:creationId xmlns:a16="http://schemas.microsoft.com/office/drawing/2014/main" id="{DBAD5B87-DC0C-4C13-859F-71B833A03F57}"/>
              </a:ext>
            </a:extLst>
          </p:cNvPr>
          <p:cNvSpPr>
            <a:spLocks noGrp="1"/>
          </p:cNvSpPr>
          <p:nvPr>
            <p:ph idx="1"/>
          </p:nvPr>
        </p:nvSpPr>
        <p:spPr>
          <a:xfrm>
            <a:off x="838200" y="1825625"/>
            <a:ext cx="10515600" cy="4351338"/>
          </a:xfrm>
          <a:prstGeom prst="rect">
            <a:avLst/>
          </a:prstGeom>
          <a:noFill/>
          <a:ln w="63500">
            <a:no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p>
            <a:pPr marL="0" indent="0" algn="ctr">
              <a:buNone/>
            </a:pPr>
            <a:endParaRPr lang="en-GB" sz="2000" i="1" dirty="0">
              <a:solidFill>
                <a:srgbClr val="0E2050"/>
              </a:solidFill>
            </a:endParaRPr>
          </a:p>
          <a:p>
            <a:r>
              <a:rPr lang="en-GB" sz="2000" dirty="0">
                <a:solidFill>
                  <a:srgbClr val="0E2050"/>
                </a:solidFill>
              </a:rPr>
              <a:t>Typically this is where the same HR team have responsibility and system access to both the original and the new appointment </a:t>
            </a:r>
          </a:p>
          <a:p>
            <a:r>
              <a:rPr lang="en-GB" sz="2000" dirty="0">
                <a:solidFill>
                  <a:srgbClr val="0E2050"/>
                </a:solidFill>
              </a:rPr>
              <a:t>This scenario provides a high-level </a:t>
            </a:r>
            <a:r>
              <a:rPr lang="en-GB" sz="2000" u="sng" dirty="0">
                <a:solidFill>
                  <a:srgbClr val="0E2050"/>
                </a:solidFill>
              </a:rPr>
              <a:t>overview only</a:t>
            </a:r>
            <a:r>
              <a:rPr lang="en-GB" sz="2000" dirty="0">
                <a:solidFill>
                  <a:srgbClr val="0E2050"/>
                </a:solidFill>
              </a:rPr>
              <a:t>, refer to specific guidance for system steps</a:t>
            </a:r>
          </a:p>
          <a:p>
            <a:endParaRPr lang="en-GB" sz="2000" i="1" dirty="0">
              <a:solidFill>
                <a:srgbClr val="0E2050"/>
              </a:solidFill>
            </a:endParaRPr>
          </a:p>
          <a:p>
            <a:r>
              <a:rPr lang="en-GB" sz="2000" i="1" dirty="0">
                <a:solidFill>
                  <a:srgbClr val="0E2050"/>
                </a:solidFill>
              </a:rPr>
              <a:t>Scenario examples:</a:t>
            </a:r>
          </a:p>
          <a:p>
            <a:pPr lvl="1"/>
            <a:r>
              <a:rPr lang="en-GB" sz="1600" i="1" dirty="0">
                <a:solidFill>
                  <a:srgbClr val="0E2050"/>
                </a:solidFill>
              </a:rPr>
              <a:t>Individual has moved into new appointment following a </a:t>
            </a:r>
          </a:p>
          <a:p>
            <a:pPr lvl="2"/>
            <a:r>
              <a:rPr lang="en-GB" sz="1200" i="1" dirty="0">
                <a:solidFill>
                  <a:srgbClr val="0E2050"/>
                </a:solidFill>
              </a:rPr>
              <a:t>Regrade</a:t>
            </a:r>
          </a:p>
          <a:p>
            <a:pPr lvl="2"/>
            <a:r>
              <a:rPr lang="en-GB" sz="1200" i="1" dirty="0">
                <a:solidFill>
                  <a:srgbClr val="0E2050"/>
                </a:solidFill>
              </a:rPr>
              <a:t>Promotion</a:t>
            </a:r>
          </a:p>
          <a:p>
            <a:pPr lvl="2"/>
            <a:r>
              <a:rPr lang="en-GB" sz="1200" i="1" dirty="0">
                <a:solidFill>
                  <a:srgbClr val="0E2050"/>
                </a:solidFill>
              </a:rPr>
              <a:t>Move from fixed to permanent role</a:t>
            </a:r>
          </a:p>
          <a:p>
            <a:pPr marL="0" indent="0" algn="ctr">
              <a:buNone/>
            </a:pPr>
            <a:endParaRPr lang="en-GB" sz="2000" dirty="0">
              <a:solidFill>
                <a:srgbClr val="0E2050"/>
              </a:solidFill>
            </a:endParaRPr>
          </a:p>
        </p:txBody>
      </p:sp>
    </p:spTree>
    <p:custDataLst>
      <p:tags r:id="rId1"/>
    </p:custDataLst>
    <p:extLst>
      <p:ext uri="{BB962C8B-B14F-4D97-AF65-F5344CB8AC3E}">
        <p14:creationId xmlns:p14="http://schemas.microsoft.com/office/powerpoint/2010/main" val="1250930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B77B61C-0092-4619-BCBC-D66F97A610C3}"/>
              </a:ext>
            </a:extLst>
          </p:cNvPr>
          <p:cNvSpPr/>
          <p:nvPr/>
        </p:nvSpPr>
        <p:spPr>
          <a:xfrm>
            <a:off x="0" y="1"/>
            <a:ext cx="12191999" cy="665018"/>
          </a:xfrm>
          <a:prstGeom prst="rect">
            <a:avLst/>
          </a:prstGeom>
          <a:solidFill>
            <a:srgbClr val="0E2050"/>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GB" sz="2000" i="1" dirty="0"/>
              <a:t>Scenario A: Individual moves into new appointment in </a:t>
            </a:r>
            <a:r>
              <a:rPr lang="en-GB" sz="2000" i="1" u="sng" dirty="0"/>
              <a:t>same</a:t>
            </a:r>
            <a:r>
              <a:rPr lang="en-GB" sz="2000" i="1" dirty="0"/>
              <a:t> department</a:t>
            </a:r>
          </a:p>
        </p:txBody>
      </p:sp>
      <p:sp>
        <p:nvSpPr>
          <p:cNvPr id="43" name="TextBox 42">
            <a:extLst>
              <a:ext uri="{FF2B5EF4-FFF2-40B4-BE49-F238E27FC236}">
                <a16:creationId xmlns:a16="http://schemas.microsoft.com/office/drawing/2014/main" id="{3C7A4364-4B04-4E6E-A167-AD99DC6B1D5E}"/>
              </a:ext>
            </a:extLst>
          </p:cNvPr>
          <p:cNvSpPr txBox="1"/>
          <p:nvPr/>
        </p:nvSpPr>
        <p:spPr>
          <a:xfrm>
            <a:off x="-2" y="903047"/>
            <a:ext cx="12192000" cy="369332"/>
          </a:xfrm>
          <a:prstGeom prst="rect">
            <a:avLst/>
          </a:prstGeom>
          <a:solidFill>
            <a:srgbClr val="A93D94"/>
          </a:solidFill>
        </p:spPr>
        <p:txBody>
          <a:bodyPr wrap="square" rtlCol="0">
            <a:spAutoFit/>
          </a:bodyPr>
          <a:lstStyle/>
          <a:p>
            <a:pPr algn="ctr"/>
            <a:r>
              <a:rPr lang="en-GB" dirty="0">
                <a:solidFill>
                  <a:schemeClr val="bg1"/>
                </a:solidFill>
              </a:rPr>
              <a:t>1. Original appointment:</a:t>
            </a:r>
          </a:p>
        </p:txBody>
      </p:sp>
      <p:sp>
        <p:nvSpPr>
          <p:cNvPr id="44" name="TextBox 43">
            <a:extLst>
              <a:ext uri="{FF2B5EF4-FFF2-40B4-BE49-F238E27FC236}">
                <a16:creationId xmlns:a16="http://schemas.microsoft.com/office/drawing/2014/main" id="{61EC0FCE-534E-4D4F-8988-7FEDF5CB2433}"/>
              </a:ext>
            </a:extLst>
          </p:cNvPr>
          <p:cNvSpPr txBox="1"/>
          <p:nvPr/>
        </p:nvSpPr>
        <p:spPr>
          <a:xfrm>
            <a:off x="-2" y="3119292"/>
            <a:ext cx="12192000" cy="369332"/>
          </a:xfrm>
          <a:prstGeom prst="rect">
            <a:avLst/>
          </a:prstGeom>
          <a:solidFill>
            <a:srgbClr val="89BF3C"/>
          </a:solidFill>
        </p:spPr>
        <p:txBody>
          <a:bodyPr wrap="square" rtlCol="0">
            <a:spAutoFit/>
          </a:bodyPr>
          <a:lstStyle/>
          <a:p>
            <a:pPr algn="ctr"/>
            <a:r>
              <a:rPr lang="en-GB" dirty="0">
                <a:solidFill>
                  <a:schemeClr val="bg1"/>
                </a:solidFill>
              </a:rPr>
              <a:t>2. New appointment:</a:t>
            </a:r>
          </a:p>
        </p:txBody>
      </p:sp>
      <p:sp>
        <p:nvSpPr>
          <p:cNvPr id="13" name="Rectangle 12">
            <a:extLst>
              <a:ext uri="{FF2B5EF4-FFF2-40B4-BE49-F238E27FC236}">
                <a16:creationId xmlns:a16="http://schemas.microsoft.com/office/drawing/2014/main" id="{895DCFC4-F321-46E7-BD81-20EE3989BD01}"/>
              </a:ext>
            </a:extLst>
          </p:cNvPr>
          <p:cNvSpPr/>
          <p:nvPr/>
        </p:nvSpPr>
        <p:spPr>
          <a:xfrm>
            <a:off x="79080" y="3780056"/>
            <a:ext cx="1440000" cy="2667600"/>
          </a:xfrm>
          <a:prstGeom prst="rect">
            <a:avLst/>
          </a:prstGeom>
          <a:solidFill>
            <a:srgbClr val="89BF3C"/>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dirty="0"/>
              <a:t>Record new appointment</a:t>
            </a:r>
          </a:p>
          <a:p>
            <a:pPr algn="ctr"/>
            <a:endParaRPr lang="en-GB" sz="1600" dirty="0"/>
          </a:p>
          <a:p>
            <a:pPr algn="ctr"/>
            <a:endParaRPr lang="en-GB" sz="1600" dirty="0"/>
          </a:p>
          <a:p>
            <a:pPr algn="ctr"/>
            <a:endParaRPr lang="en-GB" sz="1600" dirty="0"/>
          </a:p>
          <a:p>
            <a:pPr algn="ctr"/>
            <a:endParaRPr lang="en-GB" sz="1600" dirty="0"/>
          </a:p>
          <a:p>
            <a:pPr algn="ctr"/>
            <a:endParaRPr lang="en-GB" sz="1600" dirty="0"/>
          </a:p>
        </p:txBody>
      </p:sp>
      <p:sp>
        <p:nvSpPr>
          <p:cNvPr id="14" name="Rectangle 13">
            <a:extLst>
              <a:ext uri="{FF2B5EF4-FFF2-40B4-BE49-F238E27FC236}">
                <a16:creationId xmlns:a16="http://schemas.microsoft.com/office/drawing/2014/main" id="{B74244BF-A2ED-4BD0-973A-E11E90A8D0DA}"/>
              </a:ext>
            </a:extLst>
          </p:cNvPr>
          <p:cNvSpPr/>
          <p:nvPr/>
        </p:nvSpPr>
        <p:spPr>
          <a:xfrm>
            <a:off x="1836082" y="3780056"/>
            <a:ext cx="1440000" cy="2667600"/>
          </a:xfrm>
          <a:prstGeom prst="rect">
            <a:avLst/>
          </a:prstGeom>
          <a:solidFill>
            <a:srgbClr val="89BF3C"/>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dirty="0">
                <a:solidFill>
                  <a:schemeClr val="bg1"/>
                </a:solidFill>
              </a:rPr>
              <a:t>Add new: </a:t>
            </a:r>
          </a:p>
          <a:p>
            <a:pPr marL="342900" indent="-342900">
              <a:buAutoNum type="arabicParenBoth"/>
            </a:pPr>
            <a:r>
              <a:rPr lang="en-GB" sz="1600" dirty="0">
                <a:solidFill>
                  <a:schemeClr val="bg1"/>
                </a:solidFill>
              </a:rPr>
              <a:t>Pay Code Access Group</a:t>
            </a:r>
          </a:p>
          <a:p>
            <a:pPr marL="342900" indent="-342900">
              <a:buAutoNum type="arabicParenBoth"/>
            </a:pPr>
            <a:endParaRPr lang="en-GB" sz="1600" dirty="0">
              <a:solidFill>
                <a:schemeClr val="bg1"/>
              </a:solidFill>
            </a:endParaRPr>
          </a:p>
          <a:p>
            <a:pPr marL="342900" indent="-342900">
              <a:buAutoNum type="arabicParenBoth"/>
            </a:pPr>
            <a:r>
              <a:rPr lang="en-GB" sz="1600" dirty="0">
                <a:solidFill>
                  <a:schemeClr val="bg1"/>
                </a:solidFill>
              </a:rPr>
              <a:t>Work Schedule</a:t>
            </a:r>
          </a:p>
          <a:p>
            <a:pPr marL="342900" indent="-342900">
              <a:buAutoNum type="arabicParenBoth"/>
            </a:pPr>
            <a:endParaRPr lang="en-GB" sz="1600" dirty="0">
              <a:solidFill>
                <a:schemeClr val="bg1"/>
              </a:solidFill>
            </a:endParaRPr>
          </a:p>
          <a:p>
            <a:r>
              <a:rPr lang="en-GB" sz="1600" dirty="0">
                <a:solidFill>
                  <a:schemeClr val="bg1"/>
                </a:solidFill>
              </a:rPr>
              <a:t>(3)  Balance</a:t>
            </a:r>
            <a:endParaRPr lang="en-GB" sz="1600" i="1" dirty="0">
              <a:solidFill>
                <a:schemeClr val="bg1"/>
              </a:solidFill>
            </a:endParaRPr>
          </a:p>
          <a:p>
            <a:pPr algn="ctr"/>
            <a:endParaRPr lang="en-GB" sz="1600" dirty="0"/>
          </a:p>
        </p:txBody>
      </p:sp>
      <p:sp>
        <p:nvSpPr>
          <p:cNvPr id="16" name="Rectangle 15">
            <a:extLst>
              <a:ext uri="{FF2B5EF4-FFF2-40B4-BE49-F238E27FC236}">
                <a16:creationId xmlns:a16="http://schemas.microsoft.com/office/drawing/2014/main" id="{E6861B40-D248-4F2A-9C2F-7623621F143B}"/>
              </a:ext>
            </a:extLst>
          </p:cNvPr>
          <p:cNvSpPr/>
          <p:nvPr/>
        </p:nvSpPr>
        <p:spPr>
          <a:xfrm>
            <a:off x="3593084" y="3775573"/>
            <a:ext cx="1440000" cy="2667600"/>
          </a:xfrm>
          <a:prstGeom prst="rect">
            <a:avLst/>
          </a:prstGeom>
          <a:noFill/>
          <a:ln>
            <a:solidFill>
              <a:srgbClr val="89BF3C"/>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dirty="0">
                <a:solidFill>
                  <a:srgbClr val="89BF3C"/>
                </a:solidFill>
              </a:rPr>
              <a:t>Manually calculate prorated entitlement for the remaining leave year</a:t>
            </a:r>
          </a:p>
          <a:p>
            <a:pPr algn="ctr"/>
            <a:endParaRPr lang="en-GB" sz="1600" dirty="0">
              <a:solidFill>
                <a:srgbClr val="89BF3C"/>
              </a:solidFill>
            </a:endParaRPr>
          </a:p>
          <a:p>
            <a:pPr algn="ctr"/>
            <a:r>
              <a:rPr lang="en-GB" sz="1600" b="1" i="1" dirty="0">
                <a:solidFill>
                  <a:srgbClr val="89BF3C"/>
                </a:solidFill>
                <a:hlinkClick r:id="rId4">
                  <a:extLst>
                    <a:ext uri="{A12FA001-AC4F-418D-AE19-62706E023703}">
                      <ahyp:hlinkClr xmlns:ahyp="http://schemas.microsoft.com/office/drawing/2018/hyperlinkcolor" val="tx"/>
                    </a:ext>
                  </a:extLst>
                </a:hlinkClick>
              </a:rPr>
              <a:t>Use holiday calculator</a:t>
            </a:r>
            <a:endParaRPr lang="en-GB" sz="1600" b="1" i="1" dirty="0">
              <a:solidFill>
                <a:srgbClr val="89BF3C"/>
              </a:solidFill>
            </a:endParaRPr>
          </a:p>
        </p:txBody>
      </p:sp>
      <p:sp>
        <p:nvSpPr>
          <p:cNvPr id="45" name="Rectangle 44">
            <a:extLst>
              <a:ext uri="{FF2B5EF4-FFF2-40B4-BE49-F238E27FC236}">
                <a16:creationId xmlns:a16="http://schemas.microsoft.com/office/drawing/2014/main" id="{17C7451C-E952-4B6F-A18B-ACEAD5350E60}"/>
              </a:ext>
            </a:extLst>
          </p:cNvPr>
          <p:cNvSpPr/>
          <p:nvPr/>
        </p:nvSpPr>
        <p:spPr>
          <a:xfrm>
            <a:off x="5350086" y="3767636"/>
            <a:ext cx="1440000" cy="2666719"/>
          </a:xfrm>
          <a:prstGeom prst="rect">
            <a:avLst/>
          </a:prstGeom>
          <a:solidFill>
            <a:srgbClr val="89BF3C"/>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dirty="0">
                <a:solidFill>
                  <a:schemeClr val="bg1"/>
                </a:solidFill>
              </a:rPr>
              <a:t>Compare manually calculated entitlement with system generated balance taking into account in the figure in step </a:t>
            </a:r>
            <a:r>
              <a:rPr lang="en-GB" sz="1600" b="1" dirty="0">
                <a:solidFill>
                  <a:srgbClr val="0E2050"/>
                </a:solidFill>
              </a:rPr>
              <a:t>C*</a:t>
            </a:r>
            <a:r>
              <a:rPr lang="en-GB" sz="1600" dirty="0">
                <a:solidFill>
                  <a:schemeClr val="bg1"/>
                </a:solidFill>
              </a:rPr>
              <a:t> (above)</a:t>
            </a:r>
          </a:p>
          <a:p>
            <a:pPr algn="ctr"/>
            <a:endParaRPr lang="en-GB" sz="1600" dirty="0">
              <a:solidFill>
                <a:schemeClr val="bg1"/>
              </a:solidFill>
            </a:endParaRPr>
          </a:p>
          <a:p>
            <a:pPr algn="ctr"/>
            <a:endParaRPr lang="en-GB" sz="1600" dirty="0">
              <a:solidFill>
                <a:schemeClr val="bg1"/>
              </a:solidFill>
            </a:endParaRPr>
          </a:p>
        </p:txBody>
      </p:sp>
      <p:sp>
        <p:nvSpPr>
          <p:cNvPr id="47" name="Rectangle 46">
            <a:extLst>
              <a:ext uri="{FF2B5EF4-FFF2-40B4-BE49-F238E27FC236}">
                <a16:creationId xmlns:a16="http://schemas.microsoft.com/office/drawing/2014/main" id="{29BDECC4-137D-4722-BA29-7139529D8F39}"/>
              </a:ext>
            </a:extLst>
          </p:cNvPr>
          <p:cNvSpPr/>
          <p:nvPr/>
        </p:nvSpPr>
        <p:spPr>
          <a:xfrm>
            <a:off x="15537" y="3629453"/>
            <a:ext cx="12192000" cy="2878620"/>
          </a:xfrm>
          <a:prstGeom prst="rect">
            <a:avLst/>
          </a:prstGeom>
          <a:noFill/>
          <a:ln w="28575">
            <a:solidFill>
              <a:srgbClr val="89BF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34BF13EC-70A0-4071-AEB7-441651757D13}"/>
              </a:ext>
            </a:extLst>
          </p:cNvPr>
          <p:cNvSpPr/>
          <p:nvPr/>
        </p:nvSpPr>
        <p:spPr>
          <a:xfrm>
            <a:off x="9121128" y="1571598"/>
            <a:ext cx="2866725" cy="1236054"/>
          </a:xfrm>
          <a:prstGeom prst="rect">
            <a:avLst/>
          </a:prstGeom>
          <a:solidFill>
            <a:srgbClr val="A93D9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en-GB" sz="1600" dirty="0"/>
              <a:t>Adjust the Balance: </a:t>
            </a:r>
          </a:p>
          <a:p>
            <a:pPr algn="ctr"/>
            <a:r>
              <a:rPr lang="en-GB" sz="1600" dirty="0">
                <a:solidFill>
                  <a:schemeClr val="bg1"/>
                </a:solidFill>
              </a:rPr>
              <a:t>The remaining balance </a:t>
            </a:r>
          </a:p>
          <a:p>
            <a:pPr algn="ctr"/>
            <a:r>
              <a:rPr lang="en-GB" sz="1600" dirty="0">
                <a:solidFill>
                  <a:schemeClr val="bg1"/>
                </a:solidFill>
              </a:rPr>
              <a:t>(</a:t>
            </a:r>
            <a:r>
              <a:rPr lang="en-GB" sz="1600" i="1" dirty="0">
                <a:solidFill>
                  <a:schemeClr val="bg1"/>
                </a:solidFill>
              </a:rPr>
              <a:t>‘Balance + Booked’) </a:t>
            </a:r>
          </a:p>
          <a:p>
            <a:pPr algn="ctr"/>
            <a:r>
              <a:rPr lang="en-GB" sz="1600" dirty="0">
                <a:solidFill>
                  <a:schemeClr val="bg1"/>
                </a:solidFill>
              </a:rPr>
              <a:t>must equal “0”</a:t>
            </a:r>
          </a:p>
          <a:p>
            <a:pPr algn="ctr"/>
            <a:endParaRPr lang="en-GB" sz="1600" dirty="0"/>
          </a:p>
        </p:txBody>
      </p:sp>
      <p:sp>
        <p:nvSpPr>
          <p:cNvPr id="10" name="Rectangle 9">
            <a:extLst>
              <a:ext uri="{FF2B5EF4-FFF2-40B4-BE49-F238E27FC236}">
                <a16:creationId xmlns:a16="http://schemas.microsoft.com/office/drawing/2014/main" id="{F43C7709-DA59-4B4B-9594-7976497D1CA7}"/>
              </a:ext>
            </a:extLst>
          </p:cNvPr>
          <p:cNvSpPr/>
          <p:nvPr/>
        </p:nvSpPr>
        <p:spPr>
          <a:xfrm>
            <a:off x="-1" y="1389098"/>
            <a:ext cx="12161520" cy="1533598"/>
          </a:xfrm>
          <a:prstGeom prst="rect">
            <a:avLst/>
          </a:prstGeom>
          <a:noFill/>
          <a:ln w="28575">
            <a:solidFill>
              <a:srgbClr val="A93D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26" name="Rectangle 25">
            <a:extLst>
              <a:ext uri="{FF2B5EF4-FFF2-40B4-BE49-F238E27FC236}">
                <a16:creationId xmlns:a16="http://schemas.microsoft.com/office/drawing/2014/main" id="{A50AFBB0-33D1-4690-9660-13F9D9F8B1A0}"/>
              </a:ext>
            </a:extLst>
          </p:cNvPr>
          <p:cNvSpPr/>
          <p:nvPr/>
        </p:nvSpPr>
        <p:spPr>
          <a:xfrm>
            <a:off x="235221" y="1571597"/>
            <a:ext cx="2866725" cy="1248475"/>
          </a:xfrm>
          <a:prstGeom prst="rect">
            <a:avLst/>
          </a:prstGeom>
          <a:noFill/>
          <a:ln>
            <a:solidFill>
              <a:srgbClr val="A93D94"/>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en-GB" sz="1600" b="1" dirty="0">
                <a:solidFill>
                  <a:srgbClr val="0E2050"/>
                </a:solidFill>
              </a:rPr>
              <a:t>A: </a:t>
            </a:r>
            <a:r>
              <a:rPr lang="en-GB" sz="1600" dirty="0">
                <a:solidFill>
                  <a:srgbClr val="A93D94"/>
                </a:solidFill>
              </a:rPr>
              <a:t>Calculate leave entitlement from beginning of the current holiday year up until the end date of this appointment using the </a:t>
            </a:r>
          </a:p>
          <a:p>
            <a:pPr algn="ctr"/>
            <a:r>
              <a:rPr lang="en-GB" sz="1600" i="1" dirty="0">
                <a:solidFill>
                  <a:srgbClr val="A93D94"/>
                </a:solidFill>
                <a:hlinkClick r:id="rId4">
                  <a:extLst>
                    <a:ext uri="{A12FA001-AC4F-418D-AE19-62706E023703}">
                      <ahyp:hlinkClr xmlns:ahyp="http://schemas.microsoft.com/office/drawing/2018/hyperlinkcolor" val="tx"/>
                    </a:ext>
                  </a:extLst>
                </a:hlinkClick>
              </a:rPr>
              <a:t>holiday calculator</a:t>
            </a:r>
            <a:endParaRPr lang="en-GB" sz="1600" dirty="0">
              <a:solidFill>
                <a:srgbClr val="A93D94"/>
              </a:solidFill>
            </a:endParaRPr>
          </a:p>
          <a:p>
            <a:pPr algn="ctr"/>
            <a:endParaRPr lang="en-GB" sz="1600" i="1" dirty="0">
              <a:solidFill>
                <a:srgbClr val="A93D94"/>
              </a:solidFill>
            </a:endParaRPr>
          </a:p>
          <a:p>
            <a:pPr algn="ctr"/>
            <a:endParaRPr lang="en-GB" sz="1600" dirty="0">
              <a:solidFill>
                <a:srgbClr val="A93D94"/>
              </a:solidFill>
            </a:endParaRPr>
          </a:p>
        </p:txBody>
      </p:sp>
      <p:sp>
        <p:nvSpPr>
          <p:cNvPr id="28" name="Rectangle 27">
            <a:extLst>
              <a:ext uri="{FF2B5EF4-FFF2-40B4-BE49-F238E27FC236}">
                <a16:creationId xmlns:a16="http://schemas.microsoft.com/office/drawing/2014/main" id="{A1FD6373-7A89-4659-8862-64C0D2414A8D}"/>
              </a:ext>
            </a:extLst>
          </p:cNvPr>
          <p:cNvSpPr/>
          <p:nvPr/>
        </p:nvSpPr>
        <p:spPr>
          <a:xfrm>
            <a:off x="3197190" y="1571598"/>
            <a:ext cx="2866725" cy="1243992"/>
          </a:xfrm>
          <a:prstGeom prst="rect">
            <a:avLst/>
          </a:prstGeom>
          <a:noFill/>
          <a:ln>
            <a:solidFill>
              <a:srgbClr val="A93D94"/>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en-GB" sz="1600" b="1" dirty="0">
                <a:solidFill>
                  <a:srgbClr val="0E2050"/>
                </a:solidFill>
              </a:rPr>
              <a:t>B: </a:t>
            </a:r>
            <a:r>
              <a:rPr lang="en-GB" sz="1600" dirty="0">
                <a:solidFill>
                  <a:srgbClr val="A93D94"/>
                </a:solidFill>
              </a:rPr>
              <a:t>From Absences screen, identify how many leave days they will have taken in current leave year up until this appointment end date</a:t>
            </a:r>
            <a:endParaRPr lang="en-GB" sz="1600" i="1" dirty="0">
              <a:solidFill>
                <a:srgbClr val="A93D94"/>
              </a:solidFill>
            </a:endParaRPr>
          </a:p>
          <a:p>
            <a:pPr algn="ctr"/>
            <a:endParaRPr lang="en-GB" sz="1600" dirty="0">
              <a:solidFill>
                <a:srgbClr val="A93D94"/>
              </a:solidFill>
            </a:endParaRPr>
          </a:p>
        </p:txBody>
      </p:sp>
      <p:sp>
        <p:nvSpPr>
          <p:cNvPr id="29" name="Rectangle 28">
            <a:extLst>
              <a:ext uri="{FF2B5EF4-FFF2-40B4-BE49-F238E27FC236}">
                <a16:creationId xmlns:a16="http://schemas.microsoft.com/office/drawing/2014/main" id="{EA47B8D9-68F0-4EC6-A570-40660227A336}"/>
              </a:ext>
            </a:extLst>
          </p:cNvPr>
          <p:cNvSpPr/>
          <p:nvPr/>
        </p:nvSpPr>
        <p:spPr>
          <a:xfrm>
            <a:off x="6159159" y="1571598"/>
            <a:ext cx="2866725" cy="1243992"/>
          </a:xfrm>
          <a:prstGeom prst="rect">
            <a:avLst/>
          </a:prstGeom>
          <a:noFill/>
          <a:ln>
            <a:solidFill>
              <a:srgbClr val="A93D94"/>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lang="en-GB" sz="1600" b="1" dirty="0">
                <a:solidFill>
                  <a:srgbClr val="0E2050"/>
                </a:solidFill>
              </a:rPr>
              <a:t>C:</a:t>
            </a:r>
            <a:r>
              <a:rPr lang="en-GB" sz="1600" dirty="0">
                <a:solidFill>
                  <a:srgbClr val="A93D94"/>
                </a:solidFill>
              </a:rPr>
              <a:t>  Using previous two figures, calculate their remaining entitlement </a:t>
            </a:r>
            <a:r>
              <a:rPr lang="en-GB" sz="1600" i="1" dirty="0">
                <a:solidFill>
                  <a:srgbClr val="A93D94"/>
                </a:solidFill>
              </a:rPr>
              <a:t>(this may be a plus or a minus value) – Keep note of this figure*</a:t>
            </a:r>
          </a:p>
        </p:txBody>
      </p:sp>
      <p:sp>
        <p:nvSpPr>
          <p:cNvPr id="41" name="Rectangle 40">
            <a:extLst>
              <a:ext uri="{FF2B5EF4-FFF2-40B4-BE49-F238E27FC236}">
                <a16:creationId xmlns:a16="http://schemas.microsoft.com/office/drawing/2014/main" id="{CF089B16-4AE2-46F8-8B80-A1BE954A5074}"/>
              </a:ext>
            </a:extLst>
          </p:cNvPr>
          <p:cNvSpPr/>
          <p:nvPr/>
        </p:nvSpPr>
        <p:spPr>
          <a:xfrm>
            <a:off x="8864090" y="3767635"/>
            <a:ext cx="1440000" cy="2667600"/>
          </a:xfrm>
          <a:prstGeom prst="rect">
            <a:avLst/>
          </a:prstGeom>
          <a:noFill/>
          <a:ln>
            <a:solidFill>
              <a:srgbClr val="89BF3C"/>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dirty="0">
                <a:solidFill>
                  <a:srgbClr val="89BF3C"/>
                </a:solidFill>
              </a:rPr>
              <a:t>If needed, inform employee to cancel any leave booked beyond this appointment end date</a:t>
            </a:r>
          </a:p>
          <a:p>
            <a:pPr algn="ctr"/>
            <a:endParaRPr lang="en-GB" sz="1600" dirty="0">
              <a:solidFill>
                <a:srgbClr val="89BF3C"/>
              </a:solidFill>
            </a:endParaRPr>
          </a:p>
          <a:p>
            <a:pPr algn="ctr"/>
            <a:endParaRPr lang="en-GB" sz="1600" dirty="0">
              <a:solidFill>
                <a:srgbClr val="89BF3C"/>
              </a:solidFill>
            </a:endParaRPr>
          </a:p>
        </p:txBody>
      </p:sp>
      <p:sp>
        <p:nvSpPr>
          <p:cNvPr id="42" name="Rectangle 41">
            <a:extLst>
              <a:ext uri="{FF2B5EF4-FFF2-40B4-BE49-F238E27FC236}">
                <a16:creationId xmlns:a16="http://schemas.microsoft.com/office/drawing/2014/main" id="{496DE89E-EE39-451C-885F-36402558D93B}"/>
              </a:ext>
            </a:extLst>
          </p:cNvPr>
          <p:cNvSpPr/>
          <p:nvPr/>
        </p:nvSpPr>
        <p:spPr>
          <a:xfrm>
            <a:off x="10621092" y="3767635"/>
            <a:ext cx="1440000" cy="2667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lIns="72000" tIns="0" rIns="72000" bIns="0" rtlCol="0" anchor="t"/>
          <a:lstStyle/>
          <a:p>
            <a:pPr algn="ctr"/>
            <a:r>
              <a:rPr lang="en-GB" sz="1600" b="1" dirty="0"/>
              <a:t>EMPLOYEE</a:t>
            </a:r>
          </a:p>
          <a:p>
            <a:pPr algn="ctr"/>
            <a:endParaRPr lang="en-GB" sz="800" dirty="0"/>
          </a:p>
          <a:p>
            <a:pPr algn="ctr"/>
            <a:r>
              <a:rPr lang="en-GB" sz="1600" dirty="0"/>
              <a:t>If needed:</a:t>
            </a:r>
          </a:p>
          <a:p>
            <a:pPr algn="ctr"/>
            <a:r>
              <a:rPr lang="en-GB" sz="1600" dirty="0"/>
              <a:t>Cancel any leave dated </a:t>
            </a:r>
          </a:p>
          <a:p>
            <a:pPr algn="ctr"/>
            <a:r>
              <a:rPr lang="en-GB" sz="1600" dirty="0"/>
              <a:t>after new appointment will start.  </a:t>
            </a:r>
          </a:p>
          <a:p>
            <a:pPr algn="ctr"/>
            <a:r>
              <a:rPr lang="en-GB" sz="1600" dirty="0"/>
              <a:t>Then re-book it.</a:t>
            </a:r>
            <a:endParaRPr lang="en-GB" sz="1600" i="1" dirty="0"/>
          </a:p>
        </p:txBody>
      </p:sp>
      <p:sp>
        <p:nvSpPr>
          <p:cNvPr id="20" name="Rectangle 19">
            <a:extLst>
              <a:ext uri="{FF2B5EF4-FFF2-40B4-BE49-F238E27FC236}">
                <a16:creationId xmlns:a16="http://schemas.microsoft.com/office/drawing/2014/main" id="{5141A5FB-E08B-4D39-B0D3-33E9E6E88207}"/>
              </a:ext>
            </a:extLst>
          </p:cNvPr>
          <p:cNvSpPr/>
          <p:nvPr/>
        </p:nvSpPr>
        <p:spPr>
          <a:xfrm>
            <a:off x="7107088" y="3767636"/>
            <a:ext cx="1440000" cy="2667600"/>
          </a:xfrm>
          <a:prstGeom prst="rect">
            <a:avLst/>
          </a:prstGeom>
          <a:solidFill>
            <a:srgbClr val="89BF3C"/>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dirty="0">
                <a:solidFill>
                  <a:schemeClr val="bg1"/>
                </a:solidFill>
              </a:rPr>
              <a:t>Make manual adjustment if needed* </a:t>
            </a:r>
          </a:p>
          <a:p>
            <a:pPr algn="ctr"/>
            <a:endParaRPr lang="en-GB" sz="1600" dirty="0">
              <a:solidFill>
                <a:schemeClr val="bg1"/>
              </a:solidFill>
            </a:endParaRPr>
          </a:p>
          <a:p>
            <a:pPr algn="ctr"/>
            <a:endParaRPr lang="en-GB" sz="1600" dirty="0"/>
          </a:p>
          <a:p>
            <a:pPr algn="ctr"/>
            <a:endParaRPr lang="en-GB" sz="1600" dirty="0"/>
          </a:p>
          <a:p>
            <a:pPr algn="ctr"/>
            <a:endParaRPr lang="en-GB" sz="1600" dirty="0"/>
          </a:p>
        </p:txBody>
      </p:sp>
      <p:cxnSp>
        <p:nvCxnSpPr>
          <p:cNvPr id="3" name="Straight Arrow Connector 2">
            <a:extLst>
              <a:ext uri="{FF2B5EF4-FFF2-40B4-BE49-F238E27FC236}">
                <a16:creationId xmlns:a16="http://schemas.microsoft.com/office/drawing/2014/main" id="{0000FE86-E311-4775-A4CA-91B94A186D4C}"/>
              </a:ext>
            </a:extLst>
          </p:cNvPr>
          <p:cNvCxnSpPr>
            <a:cxnSpLocks/>
            <a:stCxn id="26" idx="3"/>
            <a:endCxn id="28" idx="1"/>
          </p:cNvCxnSpPr>
          <p:nvPr/>
        </p:nvCxnSpPr>
        <p:spPr>
          <a:xfrm flipV="1">
            <a:off x="3101946" y="2193594"/>
            <a:ext cx="95244" cy="224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0BD864E5-2159-455A-9F7F-2CF74C1D97D3}"/>
              </a:ext>
            </a:extLst>
          </p:cNvPr>
          <p:cNvCxnSpPr>
            <a:cxnSpLocks/>
            <a:stCxn id="28" idx="3"/>
            <a:endCxn id="29" idx="1"/>
          </p:cNvCxnSpPr>
          <p:nvPr/>
        </p:nvCxnSpPr>
        <p:spPr>
          <a:xfrm>
            <a:off x="6063915" y="2193594"/>
            <a:ext cx="95244"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AECC5ECA-CAB6-4772-92E5-B2AE198D00C3}"/>
              </a:ext>
            </a:extLst>
          </p:cNvPr>
          <p:cNvCxnSpPr>
            <a:cxnSpLocks/>
            <a:stCxn id="29" idx="3"/>
            <a:endCxn id="7" idx="1"/>
          </p:cNvCxnSpPr>
          <p:nvPr/>
        </p:nvCxnSpPr>
        <p:spPr>
          <a:xfrm flipV="1">
            <a:off x="9025884" y="2189625"/>
            <a:ext cx="95244" cy="396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622267BD-D3ED-4D5E-B53B-71F6C37CA5D6}"/>
              </a:ext>
            </a:extLst>
          </p:cNvPr>
          <p:cNvCxnSpPr>
            <a:cxnSpLocks/>
            <a:stCxn id="13" idx="3"/>
            <a:endCxn id="14" idx="1"/>
          </p:cNvCxnSpPr>
          <p:nvPr/>
        </p:nvCxnSpPr>
        <p:spPr>
          <a:xfrm>
            <a:off x="1519080" y="5113856"/>
            <a:ext cx="317002"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DE36E7F7-1A32-488F-96D9-F580BEB68CEB}"/>
              </a:ext>
            </a:extLst>
          </p:cNvPr>
          <p:cNvCxnSpPr>
            <a:cxnSpLocks/>
            <a:stCxn id="14" idx="3"/>
            <a:endCxn id="16" idx="1"/>
          </p:cNvCxnSpPr>
          <p:nvPr/>
        </p:nvCxnSpPr>
        <p:spPr>
          <a:xfrm flipV="1">
            <a:off x="3276082" y="5109373"/>
            <a:ext cx="317002" cy="448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B5252E79-4000-4371-B27E-02D1E191750D}"/>
              </a:ext>
            </a:extLst>
          </p:cNvPr>
          <p:cNvCxnSpPr>
            <a:cxnSpLocks/>
            <a:stCxn id="16" idx="3"/>
            <a:endCxn id="45" idx="1"/>
          </p:cNvCxnSpPr>
          <p:nvPr/>
        </p:nvCxnSpPr>
        <p:spPr>
          <a:xfrm flipV="1">
            <a:off x="5033084" y="5100996"/>
            <a:ext cx="317002" cy="837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248F14B4-F0F4-49E8-94BF-8ECAABB4FC2C}"/>
              </a:ext>
            </a:extLst>
          </p:cNvPr>
          <p:cNvCxnSpPr>
            <a:cxnSpLocks/>
            <a:stCxn id="45" idx="3"/>
            <a:endCxn id="20" idx="1"/>
          </p:cNvCxnSpPr>
          <p:nvPr/>
        </p:nvCxnSpPr>
        <p:spPr>
          <a:xfrm>
            <a:off x="6790086" y="5100996"/>
            <a:ext cx="317002" cy="44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5A9E6CE0-8B29-4499-97A8-EF3A780999B4}"/>
              </a:ext>
            </a:extLst>
          </p:cNvPr>
          <p:cNvCxnSpPr>
            <a:cxnSpLocks/>
            <a:stCxn id="20" idx="3"/>
            <a:endCxn id="41" idx="1"/>
          </p:cNvCxnSpPr>
          <p:nvPr/>
        </p:nvCxnSpPr>
        <p:spPr>
          <a:xfrm flipV="1">
            <a:off x="8547088" y="5101435"/>
            <a:ext cx="317002" cy="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39DDFF2A-512D-469D-BFEC-2DE72C305A48}"/>
              </a:ext>
            </a:extLst>
          </p:cNvPr>
          <p:cNvCxnSpPr>
            <a:cxnSpLocks/>
            <a:stCxn id="41" idx="3"/>
            <a:endCxn id="42" idx="1"/>
          </p:cNvCxnSpPr>
          <p:nvPr/>
        </p:nvCxnSpPr>
        <p:spPr>
          <a:xfrm>
            <a:off x="10304090" y="5101435"/>
            <a:ext cx="317002"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03E62D51-4052-41A5-8ECC-584047DF8F9F}"/>
              </a:ext>
            </a:extLst>
          </p:cNvPr>
          <p:cNvSpPr/>
          <p:nvPr/>
        </p:nvSpPr>
        <p:spPr>
          <a:xfrm>
            <a:off x="50569" y="6563840"/>
            <a:ext cx="2937021" cy="261610"/>
          </a:xfrm>
          <a:prstGeom prst="rect">
            <a:avLst/>
          </a:prstGeom>
          <a:ln>
            <a:solidFill>
              <a:schemeClr val="tx1">
                <a:lumMod val="50000"/>
                <a:lumOff val="50000"/>
              </a:schemeClr>
            </a:solidFill>
          </a:ln>
        </p:spPr>
        <p:txBody>
          <a:bodyPr wrap="none">
            <a:spAutoFit/>
          </a:bodyPr>
          <a:lstStyle/>
          <a:p>
            <a:pPr algn="ctr"/>
            <a:r>
              <a:rPr lang="en-GB" sz="1100" i="1" dirty="0">
                <a:solidFill>
                  <a:schemeClr val="tx1">
                    <a:lumMod val="50000"/>
                    <a:lumOff val="50000"/>
                  </a:schemeClr>
                </a:solidFill>
              </a:rPr>
              <a:t>*Adjust balance in-line with departmental policy</a:t>
            </a:r>
          </a:p>
        </p:txBody>
      </p:sp>
    </p:spTree>
    <p:custDataLst>
      <p:tags r:id="rId1"/>
    </p:custDataLst>
    <p:extLst>
      <p:ext uri="{BB962C8B-B14F-4D97-AF65-F5344CB8AC3E}">
        <p14:creationId xmlns:p14="http://schemas.microsoft.com/office/powerpoint/2010/main" val="3367143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28BA0-DAEE-42AF-84EC-FF458C3B2054}"/>
              </a:ext>
            </a:extLst>
          </p:cNvPr>
          <p:cNvSpPr>
            <a:spLocks noGrp="1"/>
          </p:cNvSpPr>
          <p:nvPr>
            <p:ph type="title"/>
          </p:nvPr>
        </p:nvSpPr>
        <p:spPr/>
        <p:txBody>
          <a:bodyPr>
            <a:normAutofit/>
          </a:bodyPr>
          <a:lstStyle/>
          <a:p>
            <a:r>
              <a:rPr lang="en-GB" dirty="0">
                <a:solidFill>
                  <a:srgbClr val="0E2050"/>
                </a:solidFill>
              </a:rPr>
              <a:t>Scenario B: Individual moves into new appointment in </a:t>
            </a:r>
            <a:r>
              <a:rPr lang="en-GB" u="sng" dirty="0">
                <a:solidFill>
                  <a:srgbClr val="0E2050"/>
                </a:solidFill>
              </a:rPr>
              <a:t>different</a:t>
            </a:r>
            <a:r>
              <a:rPr lang="en-GB" dirty="0">
                <a:solidFill>
                  <a:srgbClr val="0E2050"/>
                </a:solidFill>
              </a:rPr>
              <a:t> department</a:t>
            </a:r>
          </a:p>
        </p:txBody>
      </p:sp>
      <p:sp>
        <p:nvSpPr>
          <p:cNvPr id="4" name="Content Placeholder 3">
            <a:extLst>
              <a:ext uri="{FF2B5EF4-FFF2-40B4-BE49-F238E27FC236}">
                <a16:creationId xmlns:a16="http://schemas.microsoft.com/office/drawing/2014/main" id="{DBAD5B87-DC0C-4C13-859F-71B833A03F57}"/>
              </a:ext>
            </a:extLst>
          </p:cNvPr>
          <p:cNvSpPr>
            <a:spLocks noGrp="1"/>
          </p:cNvSpPr>
          <p:nvPr>
            <p:ph idx="1"/>
          </p:nvPr>
        </p:nvSpPr>
        <p:spPr>
          <a:xfrm>
            <a:off x="838200" y="1825625"/>
            <a:ext cx="10515600" cy="4351338"/>
          </a:xfrm>
          <a:prstGeom prst="rect">
            <a:avLst/>
          </a:prstGeom>
          <a:noFill/>
          <a:ln w="63500">
            <a:no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p>
            <a:endParaRPr lang="en-GB" sz="2000" i="1" dirty="0">
              <a:solidFill>
                <a:srgbClr val="0E2050"/>
              </a:solidFill>
            </a:endParaRPr>
          </a:p>
          <a:p>
            <a:r>
              <a:rPr lang="en-GB" sz="2000" dirty="0">
                <a:solidFill>
                  <a:srgbClr val="0E2050"/>
                </a:solidFill>
              </a:rPr>
              <a:t>Typically, this is where the one HR team will have responsibility for updating the original appointment (</a:t>
            </a:r>
            <a:r>
              <a:rPr lang="en-GB" sz="2000" dirty="0" err="1">
                <a:solidFill>
                  <a:srgbClr val="0E2050"/>
                </a:solidFill>
              </a:rPr>
              <a:t>ie</a:t>
            </a:r>
            <a:r>
              <a:rPr lang="en-GB" sz="2000" dirty="0">
                <a:solidFill>
                  <a:srgbClr val="0E2050"/>
                </a:solidFill>
              </a:rPr>
              <a:t> where they are leaving) and a second HR team will be responsible for creating and managing the new appointment (</a:t>
            </a:r>
            <a:r>
              <a:rPr lang="en-GB" sz="2000" dirty="0" err="1">
                <a:solidFill>
                  <a:srgbClr val="0E2050"/>
                </a:solidFill>
              </a:rPr>
              <a:t>ie</a:t>
            </a:r>
            <a:r>
              <a:rPr lang="en-GB" sz="2000" dirty="0">
                <a:solidFill>
                  <a:srgbClr val="0E2050"/>
                </a:solidFill>
              </a:rPr>
              <a:t> where the they are move to)</a:t>
            </a:r>
          </a:p>
          <a:p>
            <a:r>
              <a:rPr lang="en-GB" sz="2000" dirty="0">
                <a:solidFill>
                  <a:srgbClr val="0E2050"/>
                </a:solidFill>
              </a:rPr>
              <a:t>This is guidance should be followed if you have responsibility for multiple departments and the transfer involves an individual moving between departments you manage.  You will need to action all the steps listed for both departments.</a:t>
            </a:r>
          </a:p>
          <a:p>
            <a:r>
              <a:rPr lang="en-GB" sz="2000" dirty="0">
                <a:solidFill>
                  <a:srgbClr val="0E2050"/>
                </a:solidFill>
              </a:rPr>
              <a:t>This scenario provides a high-level </a:t>
            </a:r>
            <a:r>
              <a:rPr lang="en-GB" sz="2000" u="sng" dirty="0">
                <a:solidFill>
                  <a:srgbClr val="0E2050"/>
                </a:solidFill>
              </a:rPr>
              <a:t>overview only</a:t>
            </a:r>
            <a:r>
              <a:rPr lang="en-GB" sz="2000" dirty="0">
                <a:solidFill>
                  <a:srgbClr val="0E2050"/>
                </a:solidFill>
              </a:rPr>
              <a:t>, refer to specific guidance for system steps</a:t>
            </a:r>
          </a:p>
          <a:p>
            <a:endParaRPr lang="en-GB" sz="2000" i="1" dirty="0">
              <a:solidFill>
                <a:srgbClr val="0E2050"/>
              </a:solidFill>
            </a:endParaRPr>
          </a:p>
          <a:p>
            <a:pPr algn="ctr"/>
            <a:endParaRPr lang="en-GB" sz="2000" dirty="0">
              <a:solidFill>
                <a:srgbClr val="0E2050"/>
              </a:solidFill>
            </a:endParaRPr>
          </a:p>
        </p:txBody>
      </p:sp>
    </p:spTree>
    <p:custDataLst>
      <p:tags r:id="rId1"/>
    </p:custDataLst>
    <p:extLst>
      <p:ext uri="{BB962C8B-B14F-4D97-AF65-F5344CB8AC3E}">
        <p14:creationId xmlns:p14="http://schemas.microsoft.com/office/powerpoint/2010/main" val="1443091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B77B61C-0092-4619-BCBC-D66F97A610C3}"/>
              </a:ext>
            </a:extLst>
          </p:cNvPr>
          <p:cNvSpPr/>
          <p:nvPr/>
        </p:nvSpPr>
        <p:spPr>
          <a:xfrm>
            <a:off x="0" y="1"/>
            <a:ext cx="12191999" cy="666000"/>
          </a:xfrm>
          <a:prstGeom prst="rect">
            <a:avLst/>
          </a:prstGeom>
          <a:solidFill>
            <a:srgbClr val="0E2050"/>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GB" sz="2000" i="1" dirty="0"/>
              <a:t>Scenario B: Individual transfers into new appointment in </a:t>
            </a:r>
            <a:r>
              <a:rPr lang="en-GB" sz="2000" i="1" u="sng" dirty="0"/>
              <a:t>different</a:t>
            </a:r>
            <a:r>
              <a:rPr lang="en-GB" sz="2000" i="1" dirty="0"/>
              <a:t> department</a:t>
            </a:r>
          </a:p>
          <a:p>
            <a:endParaRPr lang="en-GB" sz="2000" i="1" dirty="0"/>
          </a:p>
        </p:txBody>
      </p:sp>
      <p:sp>
        <p:nvSpPr>
          <p:cNvPr id="43" name="TextBox 42">
            <a:extLst>
              <a:ext uri="{FF2B5EF4-FFF2-40B4-BE49-F238E27FC236}">
                <a16:creationId xmlns:a16="http://schemas.microsoft.com/office/drawing/2014/main" id="{3C7A4364-4B04-4E6E-A167-AD99DC6B1D5E}"/>
              </a:ext>
            </a:extLst>
          </p:cNvPr>
          <p:cNvSpPr txBox="1"/>
          <p:nvPr/>
        </p:nvSpPr>
        <p:spPr>
          <a:xfrm>
            <a:off x="15239" y="940688"/>
            <a:ext cx="12192000" cy="369332"/>
          </a:xfrm>
          <a:prstGeom prst="rect">
            <a:avLst/>
          </a:prstGeom>
          <a:solidFill>
            <a:srgbClr val="A93D94"/>
          </a:solidFill>
        </p:spPr>
        <p:txBody>
          <a:bodyPr wrap="square" rtlCol="0">
            <a:spAutoFit/>
          </a:bodyPr>
          <a:lstStyle/>
          <a:p>
            <a:pPr algn="ctr"/>
            <a:r>
              <a:rPr lang="en-GB" dirty="0">
                <a:solidFill>
                  <a:schemeClr val="bg1"/>
                </a:solidFill>
              </a:rPr>
              <a:t>1. Actions for HR team managing the original appointment (</a:t>
            </a:r>
            <a:r>
              <a:rPr lang="en-GB" dirty="0" err="1">
                <a:solidFill>
                  <a:schemeClr val="bg1"/>
                </a:solidFill>
              </a:rPr>
              <a:t>ie</a:t>
            </a:r>
            <a:r>
              <a:rPr lang="en-GB" dirty="0">
                <a:solidFill>
                  <a:schemeClr val="bg1"/>
                </a:solidFill>
              </a:rPr>
              <a:t> where individual is leaving):</a:t>
            </a:r>
          </a:p>
        </p:txBody>
      </p:sp>
      <p:sp>
        <p:nvSpPr>
          <p:cNvPr id="10" name="Rectangle 9">
            <a:extLst>
              <a:ext uri="{FF2B5EF4-FFF2-40B4-BE49-F238E27FC236}">
                <a16:creationId xmlns:a16="http://schemas.microsoft.com/office/drawing/2014/main" id="{F43C7709-DA59-4B4B-9594-7976497D1CA7}"/>
              </a:ext>
            </a:extLst>
          </p:cNvPr>
          <p:cNvSpPr/>
          <p:nvPr/>
        </p:nvSpPr>
        <p:spPr>
          <a:xfrm>
            <a:off x="15239" y="1736559"/>
            <a:ext cx="12161520" cy="4848800"/>
          </a:xfrm>
          <a:prstGeom prst="rect">
            <a:avLst/>
          </a:prstGeom>
          <a:noFill/>
          <a:ln w="28575">
            <a:solidFill>
              <a:srgbClr val="A93D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grpSp>
        <p:nvGrpSpPr>
          <p:cNvPr id="2" name="Group 1">
            <a:extLst>
              <a:ext uri="{FF2B5EF4-FFF2-40B4-BE49-F238E27FC236}">
                <a16:creationId xmlns:a16="http://schemas.microsoft.com/office/drawing/2014/main" id="{4F0A16AE-D463-46E3-9B81-64B28B320498}"/>
              </a:ext>
            </a:extLst>
          </p:cNvPr>
          <p:cNvGrpSpPr/>
          <p:nvPr/>
        </p:nvGrpSpPr>
        <p:grpSpPr>
          <a:xfrm>
            <a:off x="60749" y="1870978"/>
            <a:ext cx="12070500" cy="4529822"/>
            <a:chOff x="222749" y="1585143"/>
            <a:chExt cx="12070500" cy="3540586"/>
          </a:xfrm>
        </p:grpSpPr>
        <p:sp>
          <p:nvSpPr>
            <p:cNvPr id="37" name="Rectangle 36">
              <a:extLst>
                <a:ext uri="{FF2B5EF4-FFF2-40B4-BE49-F238E27FC236}">
                  <a16:creationId xmlns:a16="http://schemas.microsoft.com/office/drawing/2014/main" id="{768BB6C6-9F8A-4E8A-8EBF-D56A47ED1E68}"/>
                </a:ext>
              </a:extLst>
            </p:cNvPr>
            <p:cNvSpPr/>
            <p:nvPr/>
          </p:nvSpPr>
          <p:spPr>
            <a:xfrm>
              <a:off x="10709249" y="1585143"/>
              <a:ext cx="1584000" cy="3540586"/>
            </a:xfrm>
            <a:prstGeom prst="rect">
              <a:avLst/>
            </a:prstGeom>
            <a:noFill/>
            <a:ln>
              <a:solidFill>
                <a:srgbClr val="A93D94"/>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dirty="0">
                  <a:solidFill>
                    <a:srgbClr val="A93D94"/>
                  </a:solidFill>
                </a:rPr>
                <a:t>Notify new HR team:</a:t>
              </a:r>
            </a:p>
            <a:p>
              <a:pPr algn="ctr"/>
              <a:endParaRPr lang="en-GB" sz="1600" dirty="0">
                <a:solidFill>
                  <a:srgbClr val="A93D94"/>
                </a:solidFill>
              </a:endParaRPr>
            </a:p>
            <a:p>
              <a:pPr algn="ctr"/>
              <a:r>
                <a:rPr lang="en-GB" sz="1600" dirty="0">
                  <a:solidFill>
                    <a:srgbClr val="A93D94"/>
                  </a:solidFill>
                </a:rPr>
                <a:t>1 -  The balance has been updated </a:t>
              </a:r>
            </a:p>
            <a:p>
              <a:pPr algn="ctr"/>
              <a:endParaRPr lang="en-GB" sz="1600" dirty="0">
                <a:solidFill>
                  <a:srgbClr val="A93D94"/>
                </a:solidFill>
              </a:endParaRPr>
            </a:p>
            <a:p>
              <a:pPr algn="ctr"/>
              <a:r>
                <a:rPr lang="en-GB" sz="1600" dirty="0">
                  <a:solidFill>
                    <a:srgbClr val="A93D94"/>
                  </a:solidFill>
                </a:rPr>
                <a:t>2 - Remaining leave entitlement*</a:t>
              </a:r>
            </a:p>
            <a:p>
              <a:pPr algn="ctr"/>
              <a:endParaRPr lang="en-GB" sz="1600" dirty="0">
                <a:solidFill>
                  <a:srgbClr val="A93D94"/>
                </a:solidFill>
              </a:endParaRPr>
            </a:p>
            <a:p>
              <a:pPr algn="ctr"/>
              <a:r>
                <a:rPr lang="en-GB" sz="1600" dirty="0">
                  <a:solidFill>
                    <a:srgbClr val="A93D94"/>
                  </a:solidFill>
                </a:rPr>
                <a:t>3 – If needed, employee has cancelled </a:t>
              </a:r>
              <a:r>
                <a:rPr lang="en-GB" sz="1600" i="1" dirty="0">
                  <a:solidFill>
                    <a:srgbClr val="A93D94"/>
                  </a:solidFill>
                </a:rPr>
                <a:t>any leave booked beyond this appointment end date</a:t>
              </a:r>
            </a:p>
            <a:p>
              <a:pPr algn="ctr"/>
              <a:endParaRPr lang="en-GB" sz="1600" dirty="0">
                <a:solidFill>
                  <a:srgbClr val="A93D94"/>
                </a:solidFill>
              </a:endParaRPr>
            </a:p>
          </p:txBody>
        </p:sp>
        <p:sp>
          <p:nvSpPr>
            <p:cNvPr id="26" name="Rectangle 25">
              <a:extLst>
                <a:ext uri="{FF2B5EF4-FFF2-40B4-BE49-F238E27FC236}">
                  <a16:creationId xmlns:a16="http://schemas.microsoft.com/office/drawing/2014/main" id="{BDD50AF7-4DE4-4604-AF9B-F4CECCAD8633}"/>
                </a:ext>
              </a:extLst>
            </p:cNvPr>
            <p:cNvSpPr/>
            <p:nvPr/>
          </p:nvSpPr>
          <p:spPr>
            <a:xfrm>
              <a:off x="8961499" y="1585143"/>
              <a:ext cx="1584000" cy="354058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lIns="72000" tIns="0" rIns="72000" bIns="0" rtlCol="0" anchor="t"/>
            <a:lstStyle/>
            <a:p>
              <a:pPr algn="ctr"/>
              <a:endParaRPr lang="en-GB" sz="1600" dirty="0"/>
            </a:p>
            <a:p>
              <a:pPr algn="ctr"/>
              <a:r>
                <a:rPr lang="en-GB" sz="1600" b="1" dirty="0"/>
                <a:t>EMPLOYEE </a:t>
              </a:r>
            </a:p>
            <a:p>
              <a:pPr algn="ctr"/>
              <a:endParaRPr lang="en-GB" sz="1600" b="1" dirty="0"/>
            </a:p>
            <a:p>
              <a:pPr algn="ctr"/>
              <a:r>
                <a:rPr lang="en-GB" sz="1600" dirty="0"/>
                <a:t>If needed:</a:t>
              </a:r>
            </a:p>
            <a:p>
              <a:pPr algn="ctr"/>
              <a:r>
                <a:rPr lang="en-GB" sz="1600" dirty="0"/>
                <a:t>Cancel any leave dated </a:t>
              </a:r>
            </a:p>
            <a:p>
              <a:pPr algn="ctr"/>
              <a:r>
                <a:rPr lang="en-GB" sz="1600" dirty="0"/>
                <a:t>after new appointment will  start</a:t>
              </a:r>
            </a:p>
            <a:p>
              <a:pPr algn="ctr"/>
              <a:endParaRPr lang="en-GB" sz="1600" i="1" dirty="0"/>
            </a:p>
            <a:p>
              <a:pPr algn="ctr"/>
              <a:endParaRPr lang="en-GB" sz="1600" i="1" dirty="0"/>
            </a:p>
          </p:txBody>
        </p:sp>
        <p:sp>
          <p:nvSpPr>
            <p:cNvPr id="68" name="Rectangle 67">
              <a:extLst>
                <a:ext uri="{FF2B5EF4-FFF2-40B4-BE49-F238E27FC236}">
                  <a16:creationId xmlns:a16="http://schemas.microsoft.com/office/drawing/2014/main" id="{A41622D6-0939-4E56-B113-A0BACF882DBD}"/>
                </a:ext>
              </a:extLst>
            </p:cNvPr>
            <p:cNvSpPr/>
            <p:nvPr/>
          </p:nvSpPr>
          <p:spPr>
            <a:xfrm>
              <a:off x="5465999" y="1585143"/>
              <a:ext cx="1584000" cy="3540586"/>
            </a:xfrm>
            <a:prstGeom prst="rect">
              <a:avLst/>
            </a:prstGeom>
            <a:solidFill>
              <a:srgbClr val="A93D94"/>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dirty="0"/>
                <a:t>Adjust the Balance: </a:t>
              </a:r>
            </a:p>
            <a:p>
              <a:pPr algn="ctr"/>
              <a:r>
                <a:rPr lang="en-GB" sz="1600" dirty="0">
                  <a:solidFill>
                    <a:schemeClr val="bg1"/>
                  </a:solidFill>
                </a:rPr>
                <a:t>The remaining balance </a:t>
              </a:r>
            </a:p>
            <a:p>
              <a:pPr algn="ctr"/>
              <a:r>
                <a:rPr lang="en-GB" sz="1600" dirty="0">
                  <a:solidFill>
                    <a:schemeClr val="bg1"/>
                  </a:solidFill>
                </a:rPr>
                <a:t>(</a:t>
              </a:r>
              <a:r>
                <a:rPr lang="en-GB" sz="1600" i="1" dirty="0">
                  <a:solidFill>
                    <a:schemeClr val="bg1"/>
                  </a:solidFill>
                </a:rPr>
                <a:t>‘Balance + Booked’) </a:t>
              </a:r>
            </a:p>
            <a:p>
              <a:pPr algn="ctr"/>
              <a:r>
                <a:rPr lang="en-GB" sz="1600" dirty="0">
                  <a:solidFill>
                    <a:schemeClr val="bg1"/>
                  </a:solidFill>
                </a:rPr>
                <a:t>must equal “0”</a:t>
              </a:r>
            </a:p>
            <a:p>
              <a:pPr algn="ctr"/>
              <a:endParaRPr lang="en-GB" sz="1600" dirty="0"/>
            </a:p>
          </p:txBody>
        </p:sp>
        <p:sp>
          <p:nvSpPr>
            <p:cNvPr id="69" name="Rectangle 68">
              <a:extLst>
                <a:ext uri="{FF2B5EF4-FFF2-40B4-BE49-F238E27FC236}">
                  <a16:creationId xmlns:a16="http://schemas.microsoft.com/office/drawing/2014/main" id="{972455D3-B87B-47F3-8289-F6EEDFB6B296}"/>
                </a:ext>
              </a:extLst>
            </p:cNvPr>
            <p:cNvSpPr/>
            <p:nvPr/>
          </p:nvSpPr>
          <p:spPr>
            <a:xfrm>
              <a:off x="222749" y="1585143"/>
              <a:ext cx="1584000" cy="3540586"/>
            </a:xfrm>
            <a:prstGeom prst="rect">
              <a:avLst/>
            </a:prstGeom>
            <a:noFill/>
            <a:ln>
              <a:solidFill>
                <a:srgbClr val="A93D94"/>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b="1" dirty="0">
                  <a:solidFill>
                    <a:srgbClr val="0E2050"/>
                  </a:solidFill>
                </a:rPr>
                <a:t>A:</a:t>
              </a:r>
            </a:p>
            <a:p>
              <a:pPr algn="ctr"/>
              <a:r>
                <a:rPr lang="en-GB" sz="1600" dirty="0">
                  <a:solidFill>
                    <a:srgbClr val="A93D94"/>
                  </a:solidFill>
                </a:rPr>
                <a:t>Calculate leave entitlement from beginning of the current holiday year up until the end date of this appointment using the </a:t>
              </a:r>
            </a:p>
            <a:p>
              <a:pPr algn="ctr"/>
              <a:r>
                <a:rPr lang="en-GB" sz="1600" dirty="0">
                  <a:solidFill>
                    <a:srgbClr val="A93D94"/>
                  </a:solidFill>
                  <a:hlinkClick r:id="rId4">
                    <a:extLst>
                      <a:ext uri="{A12FA001-AC4F-418D-AE19-62706E023703}">
                        <ahyp:hlinkClr xmlns:ahyp="http://schemas.microsoft.com/office/drawing/2018/hyperlinkcolor" val="tx"/>
                      </a:ext>
                    </a:extLst>
                  </a:hlinkClick>
                </a:rPr>
                <a:t>holiday calculator</a:t>
              </a:r>
              <a:endParaRPr lang="en-GB" sz="1600" dirty="0">
                <a:solidFill>
                  <a:srgbClr val="A93D94"/>
                </a:solidFill>
              </a:endParaRPr>
            </a:p>
            <a:p>
              <a:pPr algn="ctr"/>
              <a:endParaRPr lang="en-GB" sz="1600" i="1" dirty="0">
                <a:solidFill>
                  <a:srgbClr val="A93D94"/>
                </a:solidFill>
              </a:endParaRPr>
            </a:p>
            <a:p>
              <a:pPr algn="ctr"/>
              <a:endParaRPr lang="en-GB" sz="1600" dirty="0">
                <a:solidFill>
                  <a:srgbClr val="A93D94"/>
                </a:solidFill>
              </a:endParaRPr>
            </a:p>
          </p:txBody>
        </p:sp>
        <p:sp>
          <p:nvSpPr>
            <p:cNvPr id="70" name="Rectangle 69">
              <a:extLst>
                <a:ext uri="{FF2B5EF4-FFF2-40B4-BE49-F238E27FC236}">
                  <a16:creationId xmlns:a16="http://schemas.microsoft.com/office/drawing/2014/main" id="{A389D611-656D-47ED-B8DE-A90A922DAD06}"/>
                </a:ext>
              </a:extLst>
            </p:cNvPr>
            <p:cNvSpPr/>
            <p:nvPr/>
          </p:nvSpPr>
          <p:spPr>
            <a:xfrm>
              <a:off x="1970499" y="1585143"/>
              <a:ext cx="1584000" cy="3540586"/>
            </a:xfrm>
            <a:prstGeom prst="rect">
              <a:avLst/>
            </a:prstGeom>
            <a:noFill/>
            <a:ln>
              <a:solidFill>
                <a:srgbClr val="A93D94"/>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b="1" dirty="0">
                  <a:solidFill>
                    <a:srgbClr val="0E2050"/>
                  </a:solidFill>
                </a:rPr>
                <a:t>B:</a:t>
              </a:r>
            </a:p>
            <a:p>
              <a:pPr algn="ctr"/>
              <a:r>
                <a:rPr lang="en-GB" sz="1600" dirty="0">
                  <a:solidFill>
                    <a:srgbClr val="A93D94"/>
                  </a:solidFill>
                </a:rPr>
                <a:t>Identify from Absences screen how many days leave they will have taken in current leave year up until this appointment end date</a:t>
              </a:r>
              <a:endParaRPr lang="en-GB" sz="1600" i="1" dirty="0">
                <a:solidFill>
                  <a:srgbClr val="A93D94"/>
                </a:solidFill>
              </a:endParaRPr>
            </a:p>
            <a:p>
              <a:pPr algn="ctr"/>
              <a:endParaRPr lang="en-GB" sz="1600" dirty="0">
                <a:solidFill>
                  <a:srgbClr val="A93D94"/>
                </a:solidFill>
              </a:endParaRPr>
            </a:p>
          </p:txBody>
        </p:sp>
        <p:sp>
          <p:nvSpPr>
            <p:cNvPr id="71" name="Rectangle 70">
              <a:extLst>
                <a:ext uri="{FF2B5EF4-FFF2-40B4-BE49-F238E27FC236}">
                  <a16:creationId xmlns:a16="http://schemas.microsoft.com/office/drawing/2014/main" id="{ECAC3006-2605-4638-BF6D-E75DCFD7CC1C}"/>
                </a:ext>
              </a:extLst>
            </p:cNvPr>
            <p:cNvSpPr/>
            <p:nvPr/>
          </p:nvSpPr>
          <p:spPr>
            <a:xfrm>
              <a:off x="3718249" y="1585143"/>
              <a:ext cx="1584000" cy="3540586"/>
            </a:xfrm>
            <a:prstGeom prst="rect">
              <a:avLst/>
            </a:prstGeom>
            <a:noFill/>
            <a:ln>
              <a:solidFill>
                <a:srgbClr val="A93D94"/>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b="1" dirty="0">
                  <a:solidFill>
                    <a:srgbClr val="0E2050"/>
                  </a:solidFill>
                </a:rPr>
                <a:t>C:</a:t>
              </a:r>
              <a:r>
                <a:rPr lang="en-GB" sz="1600" dirty="0">
                  <a:solidFill>
                    <a:srgbClr val="A93D94"/>
                  </a:solidFill>
                </a:rPr>
                <a:t> Using previous two figures, calculate their remaining entitlement </a:t>
              </a:r>
              <a:r>
                <a:rPr lang="en-GB" sz="1600" i="1" dirty="0">
                  <a:solidFill>
                    <a:srgbClr val="A93D94"/>
                  </a:solidFill>
                </a:rPr>
                <a:t>(this may be a plus or a minus value) – Keep note of this figure*</a:t>
              </a:r>
              <a:endParaRPr lang="en-GB" sz="1600" b="1" dirty="0">
                <a:solidFill>
                  <a:srgbClr val="0E2050"/>
                </a:solidFill>
              </a:endParaRPr>
            </a:p>
          </p:txBody>
        </p:sp>
        <p:sp>
          <p:nvSpPr>
            <p:cNvPr id="73" name="Rectangle 72">
              <a:extLst>
                <a:ext uri="{FF2B5EF4-FFF2-40B4-BE49-F238E27FC236}">
                  <a16:creationId xmlns:a16="http://schemas.microsoft.com/office/drawing/2014/main" id="{754E4157-4406-48C1-945B-42EDB4AF9B16}"/>
                </a:ext>
              </a:extLst>
            </p:cNvPr>
            <p:cNvSpPr/>
            <p:nvPr/>
          </p:nvSpPr>
          <p:spPr>
            <a:xfrm>
              <a:off x="7213749" y="1585143"/>
              <a:ext cx="1584000" cy="3540586"/>
            </a:xfrm>
            <a:prstGeom prst="rect">
              <a:avLst/>
            </a:prstGeom>
            <a:noFill/>
            <a:ln>
              <a:solidFill>
                <a:srgbClr val="A93D94"/>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endParaRPr lang="en-GB" sz="1600" dirty="0">
                <a:solidFill>
                  <a:srgbClr val="A93D94"/>
                </a:solidFill>
              </a:endParaRPr>
            </a:p>
            <a:p>
              <a:pPr algn="ctr"/>
              <a:r>
                <a:rPr lang="en-GB" sz="1600" i="1" dirty="0">
                  <a:solidFill>
                    <a:srgbClr val="A93D94"/>
                  </a:solidFill>
                </a:rPr>
                <a:t>If needed, inform employee to cancel any leave booked beyond this appointment end date</a:t>
              </a:r>
            </a:p>
            <a:p>
              <a:pPr algn="ctr"/>
              <a:endParaRPr lang="en-GB" sz="1600" dirty="0">
                <a:solidFill>
                  <a:srgbClr val="A93D94"/>
                </a:solidFill>
              </a:endParaRPr>
            </a:p>
            <a:p>
              <a:pPr algn="ctr"/>
              <a:endParaRPr lang="en-GB" sz="1600" dirty="0">
                <a:solidFill>
                  <a:srgbClr val="A93D94"/>
                </a:solidFill>
              </a:endParaRPr>
            </a:p>
          </p:txBody>
        </p:sp>
      </p:grpSp>
      <p:cxnSp>
        <p:nvCxnSpPr>
          <p:cNvPr id="13" name="Straight Arrow Connector 12">
            <a:extLst>
              <a:ext uri="{FF2B5EF4-FFF2-40B4-BE49-F238E27FC236}">
                <a16:creationId xmlns:a16="http://schemas.microsoft.com/office/drawing/2014/main" id="{63406CC8-EC1F-425F-BFC6-6EF790B5B7FA}"/>
              </a:ext>
            </a:extLst>
          </p:cNvPr>
          <p:cNvCxnSpPr>
            <a:cxnSpLocks/>
            <a:stCxn id="69" idx="3"/>
            <a:endCxn id="70" idx="1"/>
          </p:cNvCxnSpPr>
          <p:nvPr/>
        </p:nvCxnSpPr>
        <p:spPr>
          <a:xfrm>
            <a:off x="1644749" y="4135889"/>
            <a:ext cx="16375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7E8F2EC7-1509-47AD-BA3A-93D398F1C8EF}"/>
              </a:ext>
            </a:extLst>
          </p:cNvPr>
          <p:cNvCxnSpPr>
            <a:cxnSpLocks/>
            <a:stCxn id="70" idx="3"/>
            <a:endCxn id="71" idx="1"/>
          </p:cNvCxnSpPr>
          <p:nvPr/>
        </p:nvCxnSpPr>
        <p:spPr>
          <a:xfrm>
            <a:off x="3392499" y="4135889"/>
            <a:ext cx="16375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C7FD6AAF-8783-4E95-88D8-43D61082583D}"/>
              </a:ext>
            </a:extLst>
          </p:cNvPr>
          <p:cNvCxnSpPr>
            <a:cxnSpLocks/>
            <a:stCxn id="71" idx="3"/>
            <a:endCxn id="68" idx="1"/>
          </p:cNvCxnSpPr>
          <p:nvPr/>
        </p:nvCxnSpPr>
        <p:spPr>
          <a:xfrm>
            <a:off x="5140249" y="4135889"/>
            <a:ext cx="16375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91DC60A5-D177-4C60-AD50-D80180E1C7F0}"/>
              </a:ext>
            </a:extLst>
          </p:cNvPr>
          <p:cNvCxnSpPr>
            <a:cxnSpLocks/>
            <a:stCxn id="68" idx="3"/>
            <a:endCxn id="73" idx="1"/>
          </p:cNvCxnSpPr>
          <p:nvPr/>
        </p:nvCxnSpPr>
        <p:spPr>
          <a:xfrm>
            <a:off x="6887999" y="4135889"/>
            <a:ext cx="16375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173DE9CA-1E6C-41CE-A573-A2CA318C8E76}"/>
              </a:ext>
            </a:extLst>
          </p:cNvPr>
          <p:cNvCxnSpPr>
            <a:cxnSpLocks/>
            <a:stCxn id="73" idx="3"/>
            <a:endCxn id="26" idx="1"/>
          </p:cNvCxnSpPr>
          <p:nvPr/>
        </p:nvCxnSpPr>
        <p:spPr>
          <a:xfrm>
            <a:off x="8635749" y="4135889"/>
            <a:ext cx="16375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92C3537E-DA90-4096-9326-9C6365019AFC}"/>
              </a:ext>
            </a:extLst>
          </p:cNvPr>
          <p:cNvCxnSpPr>
            <a:cxnSpLocks/>
            <a:stCxn id="26" idx="3"/>
            <a:endCxn id="37" idx="1"/>
          </p:cNvCxnSpPr>
          <p:nvPr/>
        </p:nvCxnSpPr>
        <p:spPr>
          <a:xfrm>
            <a:off x="10383499" y="4135889"/>
            <a:ext cx="16375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75180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Box 43">
            <a:extLst>
              <a:ext uri="{FF2B5EF4-FFF2-40B4-BE49-F238E27FC236}">
                <a16:creationId xmlns:a16="http://schemas.microsoft.com/office/drawing/2014/main" id="{61EC0FCE-534E-4D4F-8988-7FEDF5CB2433}"/>
              </a:ext>
            </a:extLst>
          </p:cNvPr>
          <p:cNvSpPr txBox="1"/>
          <p:nvPr/>
        </p:nvSpPr>
        <p:spPr>
          <a:xfrm>
            <a:off x="0" y="838029"/>
            <a:ext cx="12192000" cy="369332"/>
          </a:xfrm>
          <a:prstGeom prst="rect">
            <a:avLst/>
          </a:prstGeom>
          <a:solidFill>
            <a:srgbClr val="89BF3C"/>
          </a:solidFill>
        </p:spPr>
        <p:txBody>
          <a:bodyPr wrap="square" rtlCol="0">
            <a:spAutoFit/>
          </a:bodyPr>
          <a:lstStyle/>
          <a:p>
            <a:pPr algn="ctr"/>
            <a:r>
              <a:rPr lang="en-GB" dirty="0">
                <a:solidFill>
                  <a:schemeClr val="bg1"/>
                </a:solidFill>
              </a:rPr>
              <a:t>2. </a:t>
            </a:r>
            <a:r>
              <a:rPr lang="en-GB" i="1" dirty="0">
                <a:solidFill>
                  <a:schemeClr val="bg1"/>
                </a:solidFill>
              </a:rPr>
              <a:t>Actions for HR team managing the new appointment (</a:t>
            </a:r>
            <a:r>
              <a:rPr lang="en-GB" i="1" dirty="0" err="1">
                <a:solidFill>
                  <a:schemeClr val="bg1"/>
                </a:solidFill>
              </a:rPr>
              <a:t>ie</a:t>
            </a:r>
            <a:r>
              <a:rPr lang="en-GB" i="1" dirty="0">
                <a:solidFill>
                  <a:schemeClr val="bg1"/>
                </a:solidFill>
              </a:rPr>
              <a:t> where individual is joining)</a:t>
            </a:r>
            <a:r>
              <a:rPr lang="en-GB" dirty="0">
                <a:solidFill>
                  <a:schemeClr val="bg1"/>
                </a:solidFill>
              </a:rPr>
              <a:t>:</a:t>
            </a:r>
          </a:p>
        </p:txBody>
      </p:sp>
      <p:sp>
        <p:nvSpPr>
          <p:cNvPr id="13" name="Rectangle 12">
            <a:extLst>
              <a:ext uri="{FF2B5EF4-FFF2-40B4-BE49-F238E27FC236}">
                <a16:creationId xmlns:a16="http://schemas.microsoft.com/office/drawing/2014/main" id="{895DCFC4-F321-46E7-BD81-20EE3989BD01}"/>
              </a:ext>
            </a:extLst>
          </p:cNvPr>
          <p:cNvSpPr/>
          <p:nvPr/>
        </p:nvSpPr>
        <p:spPr>
          <a:xfrm>
            <a:off x="87283" y="1926953"/>
            <a:ext cx="1512000" cy="3348000"/>
          </a:xfrm>
          <a:prstGeom prst="rect">
            <a:avLst/>
          </a:prstGeom>
          <a:solidFill>
            <a:srgbClr val="89BF3C"/>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dirty="0"/>
              <a:t>Record new appointment</a:t>
            </a:r>
          </a:p>
          <a:p>
            <a:pPr algn="ctr"/>
            <a:endParaRPr lang="en-GB" sz="1600" dirty="0"/>
          </a:p>
          <a:p>
            <a:pPr algn="ctr"/>
            <a:endParaRPr lang="en-GB" sz="1600" dirty="0"/>
          </a:p>
          <a:p>
            <a:pPr algn="ctr"/>
            <a:endParaRPr lang="en-GB" sz="1600" dirty="0"/>
          </a:p>
          <a:p>
            <a:pPr algn="ctr"/>
            <a:endParaRPr lang="en-GB" sz="1600" dirty="0"/>
          </a:p>
          <a:p>
            <a:pPr algn="ctr"/>
            <a:endParaRPr lang="en-GB" sz="1600" dirty="0"/>
          </a:p>
        </p:txBody>
      </p:sp>
      <p:sp>
        <p:nvSpPr>
          <p:cNvPr id="14" name="Rectangle 13">
            <a:extLst>
              <a:ext uri="{FF2B5EF4-FFF2-40B4-BE49-F238E27FC236}">
                <a16:creationId xmlns:a16="http://schemas.microsoft.com/office/drawing/2014/main" id="{B74244BF-A2ED-4BD0-973A-E11E90A8D0DA}"/>
              </a:ext>
            </a:extLst>
          </p:cNvPr>
          <p:cNvSpPr/>
          <p:nvPr/>
        </p:nvSpPr>
        <p:spPr>
          <a:xfrm>
            <a:off x="1834679" y="1904932"/>
            <a:ext cx="1512000" cy="3348000"/>
          </a:xfrm>
          <a:prstGeom prst="rect">
            <a:avLst/>
          </a:prstGeom>
          <a:solidFill>
            <a:srgbClr val="89BF3C"/>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dirty="0"/>
              <a:t>Add: </a:t>
            </a:r>
          </a:p>
          <a:p>
            <a:pPr marL="342900" indent="-342900">
              <a:buFontTx/>
              <a:buAutoNum type="arabicParenBoth"/>
            </a:pPr>
            <a:r>
              <a:rPr lang="en-GB" sz="1600" dirty="0"/>
              <a:t>Pay Code Access Group</a:t>
            </a:r>
          </a:p>
          <a:p>
            <a:pPr marL="342900" indent="-342900">
              <a:buFontTx/>
              <a:buAutoNum type="arabicParenBoth"/>
            </a:pPr>
            <a:endParaRPr lang="en-GB" sz="1600" dirty="0"/>
          </a:p>
          <a:p>
            <a:pPr marL="342900" indent="-342900">
              <a:buAutoNum type="arabicParenBoth"/>
            </a:pPr>
            <a:r>
              <a:rPr lang="en-GB" sz="1600" dirty="0"/>
              <a:t>Work Schedule</a:t>
            </a:r>
          </a:p>
          <a:p>
            <a:pPr marL="342900" indent="-342900">
              <a:buAutoNum type="arabicParenBoth"/>
            </a:pPr>
            <a:endParaRPr lang="en-GB" sz="1600" dirty="0"/>
          </a:p>
          <a:p>
            <a:r>
              <a:rPr lang="en-GB" sz="1600" dirty="0"/>
              <a:t>(3) Balance</a:t>
            </a:r>
          </a:p>
          <a:p>
            <a:pPr algn="ctr"/>
            <a:endParaRPr lang="en-GB" sz="1600" dirty="0"/>
          </a:p>
          <a:p>
            <a:pPr algn="ctr"/>
            <a:endParaRPr lang="en-GB" sz="1600" i="1" dirty="0"/>
          </a:p>
          <a:p>
            <a:pPr algn="ctr"/>
            <a:endParaRPr lang="en-GB" sz="1600" dirty="0"/>
          </a:p>
        </p:txBody>
      </p:sp>
      <p:sp>
        <p:nvSpPr>
          <p:cNvPr id="19" name="Rectangle 18">
            <a:extLst>
              <a:ext uri="{FF2B5EF4-FFF2-40B4-BE49-F238E27FC236}">
                <a16:creationId xmlns:a16="http://schemas.microsoft.com/office/drawing/2014/main" id="{4F5A2B9D-DDA1-4A35-98E6-59B6195FBA50}"/>
              </a:ext>
            </a:extLst>
          </p:cNvPr>
          <p:cNvSpPr/>
          <p:nvPr/>
        </p:nvSpPr>
        <p:spPr>
          <a:xfrm>
            <a:off x="10571659" y="1926953"/>
            <a:ext cx="1512000" cy="3348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lIns="72000" tIns="0" rIns="72000" bIns="0" rtlCol="0" anchor="t"/>
          <a:lstStyle/>
          <a:p>
            <a:pPr algn="ctr"/>
            <a:r>
              <a:rPr lang="en-GB" sz="1600" b="1" dirty="0"/>
              <a:t>EMPLOYEE</a:t>
            </a:r>
          </a:p>
          <a:p>
            <a:pPr algn="ctr"/>
            <a:endParaRPr lang="en-GB" sz="1600" dirty="0"/>
          </a:p>
          <a:p>
            <a:pPr algn="ctr"/>
            <a:r>
              <a:rPr lang="en-GB" sz="1600" dirty="0"/>
              <a:t>If needed: Request leave that was cancelled from previous appointment</a:t>
            </a:r>
          </a:p>
          <a:p>
            <a:pPr algn="ctr"/>
            <a:endParaRPr lang="en-GB" sz="1600" i="1" dirty="0"/>
          </a:p>
          <a:p>
            <a:pPr algn="ctr"/>
            <a:endParaRPr lang="en-GB" sz="1600" dirty="0"/>
          </a:p>
          <a:p>
            <a:pPr algn="ctr"/>
            <a:endParaRPr lang="en-GB" sz="1600" dirty="0"/>
          </a:p>
        </p:txBody>
      </p:sp>
      <p:sp>
        <p:nvSpPr>
          <p:cNvPr id="47" name="Rectangle 46">
            <a:extLst>
              <a:ext uri="{FF2B5EF4-FFF2-40B4-BE49-F238E27FC236}">
                <a16:creationId xmlns:a16="http://schemas.microsoft.com/office/drawing/2014/main" id="{29BDECC4-137D-4722-BA29-7139529D8F39}"/>
              </a:ext>
            </a:extLst>
          </p:cNvPr>
          <p:cNvSpPr/>
          <p:nvPr/>
        </p:nvSpPr>
        <p:spPr>
          <a:xfrm>
            <a:off x="22631" y="1831262"/>
            <a:ext cx="12114880" cy="3656185"/>
          </a:xfrm>
          <a:prstGeom prst="rect">
            <a:avLst/>
          </a:prstGeom>
          <a:noFill/>
          <a:ln w="28575">
            <a:solidFill>
              <a:srgbClr val="89BF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D1E21797-8F41-4CEE-9326-B58B81E87B33}"/>
              </a:ext>
            </a:extLst>
          </p:cNvPr>
          <p:cNvSpPr/>
          <p:nvPr/>
        </p:nvSpPr>
        <p:spPr>
          <a:xfrm>
            <a:off x="8824263" y="1926953"/>
            <a:ext cx="1512000" cy="3348000"/>
          </a:xfrm>
          <a:prstGeom prst="rect">
            <a:avLst/>
          </a:prstGeom>
          <a:noFill/>
          <a:ln>
            <a:solidFill>
              <a:srgbClr val="89BF3C"/>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dirty="0">
                <a:solidFill>
                  <a:srgbClr val="89BF3C"/>
                </a:solidFill>
              </a:rPr>
              <a:t>If needed, inform employee to re-book the leave they cancelled on previous appointment</a:t>
            </a:r>
          </a:p>
          <a:p>
            <a:pPr algn="ctr"/>
            <a:endParaRPr lang="en-GB" sz="1600" dirty="0">
              <a:solidFill>
                <a:srgbClr val="89BF3C"/>
              </a:solidFill>
            </a:endParaRPr>
          </a:p>
        </p:txBody>
      </p:sp>
      <p:sp>
        <p:nvSpPr>
          <p:cNvPr id="15" name="Rectangle 14">
            <a:extLst>
              <a:ext uri="{FF2B5EF4-FFF2-40B4-BE49-F238E27FC236}">
                <a16:creationId xmlns:a16="http://schemas.microsoft.com/office/drawing/2014/main" id="{C5642049-5708-467D-AAD1-74500D55E3C4}"/>
              </a:ext>
            </a:extLst>
          </p:cNvPr>
          <p:cNvSpPr/>
          <p:nvPr/>
        </p:nvSpPr>
        <p:spPr>
          <a:xfrm>
            <a:off x="0" y="1"/>
            <a:ext cx="12191999" cy="666000"/>
          </a:xfrm>
          <a:prstGeom prst="rect">
            <a:avLst/>
          </a:prstGeom>
          <a:solidFill>
            <a:srgbClr val="0E2050"/>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0" rIns="0" bIns="0" rtlCol="0" anchor="ctr"/>
          <a:lstStyle/>
          <a:p>
            <a:r>
              <a:rPr lang="en-GB" sz="2000" i="1" dirty="0"/>
              <a:t>Scenario B: Individual transfers into new appointment in </a:t>
            </a:r>
            <a:r>
              <a:rPr lang="en-GB" sz="2000" i="1" u="sng" dirty="0"/>
              <a:t>different</a:t>
            </a:r>
            <a:r>
              <a:rPr lang="en-GB" sz="2000" i="1" dirty="0"/>
              <a:t> department</a:t>
            </a:r>
          </a:p>
          <a:p>
            <a:endParaRPr lang="en-GB" sz="2000" i="1" dirty="0"/>
          </a:p>
        </p:txBody>
      </p:sp>
      <p:sp>
        <p:nvSpPr>
          <p:cNvPr id="17" name="Rectangle 16">
            <a:extLst>
              <a:ext uri="{FF2B5EF4-FFF2-40B4-BE49-F238E27FC236}">
                <a16:creationId xmlns:a16="http://schemas.microsoft.com/office/drawing/2014/main" id="{2395EE69-BEC3-4BDF-8AF4-3074A8E37456}"/>
              </a:ext>
            </a:extLst>
          </p:cNvPr>
          <p:cNvSpPr/>
          <p:nvPr/>
        </p:nvSpPr>
        <p:spPr>
          <a:xfrm>
            <a:off x="3590464" y="1918564"/>
            <a:ext cx="1512000" cy="3348000"/>
          </a:xfrm>
          <a:prstGeom prst="rect">
            <a:avLst/>
          </a:prstGeom>
          <a:noFill/>
          <a:ln>
            <a:solidFill>
              <a:srgbClr val="89BF3C"/>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dirty="0">
                <a:solidFill>
                  <a:srgbClr val="89BF3C"/>
                </a:solidFill>
              </a:rPr>
              <a:t>Manually calculate prorated entitlement for the remaining leave year</a:t>
            </a:r>
          </a:p>
          <a:p>
            <a:pPr algn="ctr"/>
            <a:endParaRPr lang="en-GB" sz="1600" dirty="0">
              <a:solidFill>
                <a:srgbClr val="89BF3C"/>
              </a:solidFill>
            </a:endParaRPr>
          </a:p>
          <a:p>
            <a:pPr algn="ctr"/>
            <a:r>
              <a:rPr lang="en-GB" sz="1600" b="1" i="1" dirty="0">
                <a:solidFill>
                  <a:srgbClr val="89BF3C"/>
                </a:solidFill>
                <a:hlinkClick r:id="rId4">
                  <a:extLst>
                    <a:ext uri="{A12FA001-AC4F-418D-AE19-62706E023703}">
                      <ahyp:hlinkClr xmlns:ahyp="http://schemas.microsoft.com/office/drawing/2018/hyperlinkcolor" val="tx"/>
                    </a:ext>
                  </a:extLst>
                </a:hlinkClick>
              </a:rPr>
              <a:t>Use holiday calculator</a:t>
            </a:r>
            <a:endParaRPr lang="en-GB" sz="1600" b="1" i="1" dirty="0">
              <a:solidFill>
                <a:srgbClr val="89BF3C"/>
              </a:solidFill>
            </a:endParaRPr>
          </a:p>
        </p:txBody>
      </p:sp>
      <p:sp>
        <p:nvSpPr>
          <p:cNvPr id="18" name="Rectangle 17">
            <a:extLst>
              <a:ext uri="{FF2B5EF4-FFF2-40B4-BE49-F238E27FC236}">
                <a16:creationId xmlns:a16="http://schemas.microsoft.com/office/drawing/2014/main" id="{52E9B253-0532-4841-B947-229FE5E4000C}"/>
              </a:ext>
            </a:extLst>
          </p:cNvPr>
          <p:cNvSpPr/>
          <p:nvPr/>
        </p:nvSpPr>
        <p:spPr>
          <a:xfrm>
            <a:off x="7076867" y="1926953"/>
            <a:ext cx="1512000" cy="3348000"/>
          </a:xfrm>
          <a:prstGeom prst="rect">
            <a:avLst/>
          </a:prstGeom>
          <a:solidFill>
            <a:srgbClr val="89BF3C"/>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dirty="0">
                <a:solidFill>
                  <a:schemeClr val="bg1"/>
                </a:solidFill>
              </a:rPr>
              <a:t>Make manual adjustment if needed </a:t>
            </a:r>
          </a:p>
          <a:p>
            <a:pPr algn="ctr"/>
            <a:endParaRPr lang="en-GB" sz="1600" dirty="0">
              <a:solidFill>
                <a:schemeClr val="bg1"/>
              </a:solidFill>
            </a:endParaRPr>
          </a:p>
          <a:p>
            <a:pPr algn="ctr"/>
            <a:endParaRPr lang="en-GB" sz="1600" dirty="0"/>
          </a:p>
          <a:p>
            <a:pPr algn="ctr"/>
            <a:endParaRPr lang="en-GB" sz="1600" dirty="0"/>
          </a:p>
          <a:p>
            <a:pPr algn="ctr"/>
            <a:endParaRPr lang="en-GB" sz="1600" dirty="0"/>
          </a:p>
        </p:txBody>
      </p:sp>
      <p:sp>
        <p:nvSpPr>
          <p:cNvPr id="25" name="Rectangle 24">
            <a:extLst>
              <a:ext uri="{FF2B5EF4-FFF2-40B4-BE49-F238E27FC236}">
                <a16:creationId xmlns:a16="http://schemas.microsoft.com/office/drawing/2014/main" id="{96F2CA5B-40F2-4109-8EED-9BDB1B2A6D42}"/>
              </a:ext>
            </a:extLst>
          </p:cNvPr>
          <p:cNvSpPr/>
          <p:nvPr/>
        </p:nvSpPr>
        <p:spPr>
          <a:xfrm>
            <a:off x="5329471" y="1926953"/>
            <a:ext cx="1512000" cy="3348000"/>
          </a:xfrm>
          <a:prstGeom prst="rect">
            <a:avLst/>
          </a:prstGeom>
          <a:solidFill>
            <a:srgbClr val="89BF3C"/>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t"/>
          <a:lstStyle/>
          <a:p>
            <a:pPr algn="ctr"/>
            <a:r>
              <a:rPr lang="en-GB" sz="1600" dirty="0">
                <a:solidFill>
                  <a:schemeClr val="bg1"/>
                </a:solidFill>
              </a:rPr>
              <a:t>Compare manually calculated entitlement with system generated balance, taking into account their remaining balance*</a:t>
            </a:r>
          </a:p>
          <a:p>
            <a:pPr algn="ctr"/>
            <a:endParaRPr lang="en-GB" sz="1600" dirty="0">
              <a:solidFill>
                <a:schemeClr val="bg1"/>
              </a:solidFill>
            </a:endParaRPr>
          </a:p>
        </p:txBody>
      </p:sp>
      <p:sp>
        <p:nvSpPr>
          <p:cNvPr id="2" name="Rectangle 1">
            <a:extLst>
              <a:ext uri="{FF2B5EF4-FFF2-40B4-BE49-F238E27FC236}">
                <a16:creationId xmlns:a16="http://schemas.microsoft.com/office/drawing/2014/main" id="{E01886E7-1278-47F8-B65D-1EBC5636EE10}"/>
              </a:ext>
            </a:extLst>
          </p:cNvPr>
          <p:cNvSpPr/>
          <p:nvPr/>
        </p:nvSpPr>
        <p:spPr>
          <a:xfrm>
            <a:off x="19967" y="6480355"/>
            <a:ext cx="7140994" cy="307777"/>
          </a:xfrm>
          <a:prstGeom prst="rect">
            <a:avLst/>
          </a:prstGeom>
          <a:ln>
            <a:solidFill>
              <a:schemeClr val="tx1">
                <a:lumMod val="50000"/>
                <a:lumOff val="50000"/>
              </a:schemeClr>
            </a:solidFill>
          </a:ln>
        </p:spPr>
        <p:txBody>
          <a:bodyPr wrap="none">
            <a:spAutoFit/>
          </a:bodyPr>
          <a:lstStyle/>
          <a:p>
            <a:pPr algn="ctr"/>
            <a:r>
              <a:rPr lang="en-GB" sz="1400" i="1" dirty="0">
                <a:solidFill>
                  <a:schemeClr val="tx1">
                    <a:lumMod val="50000"/>
                    <a:lumOff val="50000"/>
                  </a:schemeClr>
                </a:solidFill>
              </a:rPr>
              <a:t>*Provided by the previous appointment’s HR team. Adjust balance in-line with University’s policy</a:t>
            </a:r>
          </a:p>
        </p:txBody>
      </p:sp>
    </p:spTree>
    <p:custDataLst>
      <p:tags r:id="rId1"/>
    </p:custDataLst>
    <p:extLst>
      <p:ext uri="{BB962C8B-B14F-4D97-AF65-F5344CB8AC3E}">
        <p14:creationId xmlns:p14="http://schemas.microsoft.com/office/powerpoint/2010/main" val="12143644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BwMYEKoS"/>
  <p:tag name="ARTICULATE_SLIDE_COUNT" val="5"/>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63aa693-430b-450e-bd6d-5f2333e7a72a">
      <Terms xmlns="http://schemas.microsoft.com/office/infopath/2007/PartnerControls"/>
    </lcf76f155ced4ddcb4097134ff3c332f>
    <TaxCatchAll xmlns="aae2177e-126f-4687-aeaa-2d156ec5f20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B56E81C6D816B4180E0E0E9C2D7B74A" ma:contentTypeVersion="17" ma:contentTypeDescription="Create a new document." ma:contentTypeScope="" ma:versionID="323d12e04165eeb3979527f8f20fdf9b">
  <xsd:schema xmlns:xsd="http://www.w3.org/2001/XMLSchema" xmlns:xs="http://www.w3.org/2001/XMLSchema" xmlns:p="http://schemas.microsoft.com/office/2006/metadata/properties" xmlns:ns2="a63aa693-430b-450e-bd6d-5f2333e7a72a" xmlns:ns3="aae2177e-126f-4687-aeaa-2d156ec5f209" targetNamespace="http://schemas.microsoft.com/office/2006/metadata/properties" ma:root="true" ma:fieldsID="b867dfb0a9ddf7f4aba0b1e626a195b7" ns2:_="" ns3:_="">
    <xsd:import namespace="a63aa693-430b-450e-bd6d-5f2333e7a72a"/>
    <xsd:import namespace="aae2177e-126f-4687-aeaa-2d156ec5f20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3aa693-430b-450e-bd6d-5f2333e7a7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eeb44a9-b924-44d0-8ed9-f8b504a4ba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ae2177e-126f-4687-aeaa-2d156ec5f20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a8c87835-bada-4805-b9a9-ea283cc3fcdb}" ma:internalName="TaxCatchAll" ma:showField="CatchAllData" ma:web="aae2177e-126f-4687-aeaa-2d156ec5f20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3D56F8-EDE7-47D4-9F82-F73FFC33B381}">
  <ds:schemaRefs>
    <ds:schemaRef ds:uri="http://schemas.microsoft.com/office/infopath/2007/PartnerControls"/>
    <ds:schemaRef ds:uri="http://purl.org/dc/terms/"/>
    <ds:schemaRef ds:uri="http://purl.org/dc/dcmitype/"/>
    <ds:schemaRef ds:uri="http://schemas.microsoft.com/office/2006/documentManagement/types"/>
    <ds:schemaRef ds:uri="http://schemas.microsoft.com/office/2006/metadata/properties"/>
    <ds:schemaRef ds:uri="http://www.w3.org/XML/1998/namespace"/>
    <ds:schemaRef ds:uri="a63aa693-430b-450e-bd6d-5f2333e7a72a"/>
    <ds:schemaRef ds:uri="http://schemas.openxmlformats.org/package/2006/metadata/core-properties"/>
    <ds:schemaRef ds:uri="aae2177e-126f-4687-aeaa-2d156ec5f209"/>
    <ds:schemaRef ds:uri="http://purl.org/dc/elements/1.1/"/>
  </ds:schemaRefs>
</ds:datastoreItem>
</file>

<file path=customXml/itemProps2.xml><?xml version="1.0" encoding="utf-8"?>
<ds:datastoreItem xmlns:ds="http://schemas.openxmlformats.org/officeDocument/2006/customXml" ds:itemID="{C1F9ABB2-E23C-43A9-8F5D-79E7CCF328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3aa693-430b-450e-bd6d-5f2333e7a72a"/>
    <ds:schemaRef ds:uri="aae2177e-126f-4687-aeaa-2d156ec5f2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325DE7-0CEC-48AD-A7B5-70108ABC89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33277</TotalTime>
  <Words>693</Words>
  <Application>Microsoft Office PowerPoint</Application>
  <PresentationFormat>Widescreen</PresentationFormat>
  <Paragraphs>107</Paragraphs>
  <Slides>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Scenario A: Individual moves into new appointment in same department</vt:lpstr>
      <vt:lpstr>PowerPoint Presentation</vt:lpstr>
      <vt:lpstr>Scenario B: Individual moves into new appointment in different department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Hickman</dc:creator>
  <cp:lastModifiedBy>Julie Hickman</cp:lastModifiedBy>
  <cp:revision>66</cp:revision>
  <dcterms:created xsi:type="dcterms:W3CDTF">2023-04-12T14:52:47Z</dcterms:created>
  <dcterms:modified xsi:type="dcterms:W3CDTF">2024-12-09T09:56:35Z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0x010100FB56E81C6D816B4180E0E0E9C2D7B74A</vt:lpwstr>
  </property>
  <property fmtid="{D5CDD505-2E9C-101B-9397-08002B2CF9AE}" pid="3" name="MediaServiceImageTags">
    <vt:lpwstr/>
  </property>
  <property fmtid="{D5CDD505-2E9C-101B-9397-08002B2CF9AE}" pid="4" name="ArticulateGUID">
    <vt:lpwstr>1B76AAAB-72AB-4350-8B19-2CA1024BC206</vt:lpwstr>
  </property>
  <property fmtid="{D5CDD505-2E9C-101B-9397-08002B2CF9AE}" pid="5" name="ArticulatePath">
    <vt:lpwstr>https://unioxfordnexus.sharepoint.com/sites/HumanResources-HRSystems/Shared Documents/Training and system guides/Time Management - HR Staff/Moving to new appointment same department diagram</vt:lpwstr>
  </property>
</Properties>
</file>