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2" r:id="rId5"/>
    <p:sldId id="258" r:id="rId6"/>
    <p:sldId id="257" r:id="rId7"/>
    <p:sldId id="259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A93D94"/>
    <a:srgbClr val="89BF3C"/>
    <a:srgbClr val="0E2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78363" autoAdjust="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Hickman" userId="2ecceb02-4048-4970-9694-3ce6e818ff18" providerId="ADAL" clId="{BB9BD02D-BE0E-4F14-8ED2-D0258FE4D142}"/>
    <pc:docChg chg="undo custSel modSld">
      <pc:chgData name="Julie Hickman" userId="2ecceb02-4048-4970-9694-3ce6e818ff18" providerId="ADAL" clId="{BB9BD02D-BE0E-4F14-8ED2-D0258FE4D142}" dt="2024-12-02T21:11:46.823" v="331" actId="20577"/>
      <pc:docMkLst>
        <pc:docMk/>
      </pc:docMkLst>
      <pc:sldChg chg="addSp delSp modSp">
        <pc:chgData name="Julie Hickman" userId="2ecceb02-4048-4970-9694-3ce6e818ff18" providerId="ADAL" clId="{BB9BD02D-BE0E-4F14-8ED2-D0258FE4D142}" dt="2024-12-02T21:11:46.823" v="331" actId="20577"/>
        <pc:sldMkLst>
          <pc:docMk/>
          <pc:sldMk cId="3652319524" sldId="257"/>
        </pc:sldMkLst>
        <pc:spChg chg="del mod">
          <ac:chgData name="Julie Hickman" userId="2ecceb02-4048-4970-9694-3ce6e818ff18" providerId="ADAL" clId="{BB9BD02D-BE0E-4F14-8ED2-D0258FE4D142}" dt="2024-12-02T21:07:23.585" v="239" actId="478"/>
          <ac:spMkLst>
            <pc:docMk/>
            <pc:sldMk cId="3652319524" sldId="257"/>
            <ac:spMk id="21" creationId="{3B131D40-8337-405D-AE91-1CBA84DBBCCD}"/>
          </ac:spMkLst>
        </pc:spChg>
        <pc:spChg chg="del">
          <ac:chgData name="Julie Hickman" userId="2ecceb02-4048-4970-9694-3ce6e818ff18" providerId="ADAL" clId="{BB9BD02D-BE0E-4F14-8ED2-D0258FE4D142}" dt="2024-12-02T21:07:28.044" v="240" actId="478"/>
          <ac:spMkLst>
            <pc:docMk/>
            <pc:sldMk cId="3652319524" sldId="257"/>
            <ac:spMk id="22" creationId="{4D8C55BA-961A-4741-BE2B-A1027B87D1C0}"/>
          </ac:spMkLst>
        </pc:spChg>
        <pc:spChg chg="del">
          <ac:chgData name="Julie Hickman" userId="2ecceb02-4048-4970-9694-3ce6e818ff18" providerId="ADAL" clId="{BB9BD02D-BE0E-4F14-8ED2-D0258FE4D142}" dt="2024-12-02T21:07:42.903" v="246" actId="478"/>
          <ac:spMkLst>
            <pc:docMk/>
            <pc:sldMk cId="3652319524" sldId="257"/>
            <ac:spMk id="23" creationId="{FC74ADF7-9882-4CEB-8369-8EF4BC0DC3E6}"/>
          </ac:spMkLst>
        </pc:spChg>
        <pc:spChg chg="mod">
          <ac:chgData name="Julie Hickman" userId="2ecceb02-4048-4970-9694-3ce6e818ff18" providerId="ADAL" clId="{BB9BD02D-BE0E-4F14-8ED2-D0258FE4D142}" dt="2024-12-02T21:09:35.253" v="265" actId="408"/>
          <ac:spMkLst>
            <pc:docMk/>
            <pc:sldMk cId="3652319524" sldId="257"/>
            <ac:spMk id="27" creationId="{E311BEC5-9E77-4565-BAFE-FCD066829048}"/>
          </ac:spMkLst>
        </pc:spChg>
        <pc:spChg chg="del mod">
          <ac:chgData name="Julie Hickman" userId="2ecceb02-4048-4970-9694-3ce6e818ff18" providerId="ADAL" clId="{BB9BD02D-BE0E-4F14-8ED2-D0258FE4D142}" dt="2024-12-02T21:06:49.718" v="234" actId="478"/>
          <ac:spMkLst>
            <pc:docMk/>
            <pc:sldMk cId="3652319524" sldId="257"/>
            <ac:spMk id="28" creationId="{E6BA30F9-736F-4202-9557-01650B564726}"/>
          </ac:spMkLst>
        </pc:spChg>
        <pc:spChg chg="add del mod">
          <ac:chgData name="Julie Hickman" userId="2ecceb02-4048-4970-9694-3ce6e818ff18" providerId="ADAL" clId="{BB9BD02D-BE0E-4F14-8ED2-D0258FE4D142}" dt="2024-12-02T21:11:46.823" v="331" actId="20577"/>
          <ac:spMkLst>
            <pc:docMk/>
            <pc:sldMk cId="3652319524" sldId="257"/>
            <ac:spMk id="29" creationId="{4F0819A0-AB88-470C-8A58-18569ACE1A35}"/>
          </ac:spMkLst>
        </pc:spChg>
        <pc:spChg chg="mod">
          <ac:chgData name="Julie Hickman" userId="2ecceb02-4048-4970-9694-3ce6e818ff18" providerId="ADAL" clId="{BB9BD02D-BE0E-4F14-8ED2-D0258FE4D142}" dt="2024-12-02T21:09:35.253" v="265" actId="408"/>
          <ac:spMkLst>
            <pc:docMk/>
            <pc:sldMk cId="3652319524" sldId="257"/>
            <ac:spMk id="30" creationId="{68B04007-7D7E-482D-9023-FCB0D920FAD2}"/>
          </ac:spMkLst>
        </pc:spChg>
        <pc:spChg chg="mod">
          <ac:chgData name="Julie Hickman" userId="2ecceb02-4048-4970-9694-3ce6e818ff18" providerId="ADAL" clId="{BB9BD02D-BE0E-4F14-8ED2-D0258FE4D142}" dt="2024-12-02T21:09:35.253" v="265" actId="408"/>
          <ac:spMkLst>
            <pc:docMk/>
            <pc:sldMk cId="3652319524" sldId="257"/>
            <ac:spMk id="31" creationId="{B9D2B8F7-70B6-4410-8EBE-925CD6CC14BD}"/>
          </ac:spMkLst>
        </pc:spChg>
        <pc:spChg chg="mod">
          <ac:chgData name="Julie Hickman" userId="2ecceb02-4048-4970-9694-3ce6e818ff18" providerId="ADAL" clId="{BB9BD02D-BE0E-4F14-8ED2-D0258FE4D142}" dt="2024-12-02T21:10:13.819" v="282" actId="1076"/>
          <ac:spMkLst>
            <pc:docMk/>
            <pc:sldMk cId="3652319524" sldId="257"/>
            <ac:spMk id="32" creationId="{1C5A3033-607C-4309-8234-6E99CAF03A83}"/>
          </ac:spMkLst>
        </pc:spChg>
        <pc:spChg chg="mod">
          <ac:chgData name="Julie Hickman" userId="2ecceb02-4048-4970-9694-3ce6e818ff18" providerId="ADAL" clId="{BB9BD02D-BE0E-4F14-8ED2-D0258FE4D142}" dt="2024-12-02T21:06:02.329" v="219"/>
          <ac:spMkLst>
            <pc:docMk/>
            <pc:sldMk cId="3652319524" sldId="257"/>
            <ac:spMk id="33" creationId="{8B5DED61-1CF1-449E-B338-17E1540BE983}"/>
          </ac:spMkLst>
        </pc:spChg>
        <pc:spChg chg="mod">
          <ac:chgData name="Julie Hickman" userId="2ecceb02-4048-4970-9694-3ce6e818ff18" providerId="ADAL" clId="{BB9BD02D-BE0E-4F14-8ED2-D0258FE4D142}" dt="2024-12-02T21:10:19.138" v="284" actId="14100"/>
          <ac:spMkLst>
            <pc:docMk/>
            <pc:sldMk cId="3652319524" sldId="257"/>
            <ac:spMk id="35" creationId="{E1CADBEB-2665-4F7A-96BA-4877DA43E30D}"/>
          </ac:spMkLst>
        </pc:spChg>
        <pc:spChg chg="del">
          <ac:chgData name="Julie Hickman" userId="2ecceb02-4048-4970-9694-3ce6e818ff18" providerId="ADAL" clId="{BB9BD02D-BE0E-4F14-8ED2-D0258FE4D142}" dt="2024-12-02T21:07:37.590" v="243" actId="478"/>
          <ac:spMkLst>
            <pc:docMk/>
            <pc:sldMk cId="3652319524" sldId="257"/>
            <ac:spMk id="38" creationId="{9D0F1557-D912-4602-A694-02D877F75890}"/>
          </ac:spMkLst>
        </pc:spChg>
        <pc:spChg chg="del">
          <ac:chgData name="Julie Hickman" userId="2ecceb02-4048-4970-9694-3ce6e818ff18" providerId="ADAL" clId="{BB9BD02D-BE0E-4F14-8ED2-D0258FE4D142}" dt="2024-12-02T21:07:30.390" v="241" actId="478"/>
          <ac:spMkLst>
            <pc:docMk/>
            <pc:sldMk cId="3652319524" sldId="257"/>
            <ac:spMk id="39" creationId="{026901A8-B494-4C2B-B4E6-50621C21A126}"/>
          </ac:spMkLst>
        </pc:spChg>
        <pc:spChg chg="del">
          <ac:chgData name="Julie Hickman" userId="2ecceb02-4048-4970-9694-3ce6e818ff18" providerId="ADAL" clId="{BB9BD02D-BE0E-4F14-8ED2-D0258FE4D142}" dt="2024-12-02T21:07:56.204" v="252" actId="478"/>
          <ac:spMkLst>
            <pc:docMk/>
            <pc:sldMk cId="3652319524" sldId="257"/>
            <ac:spMk id="40" creationId="{BCEBAFCB-432B-42A0-9528-84DBD33BC8E6}"/>
          </ac:spMkLst>
        </pc:spChg>
        <pc:spChg chg="del mod">
          <ac:chgData name="Julie Hickman" userId="2ecceb02-4048-4970-9694-3ce6e818ff18" providerId="ADAL" clId="{BB9BD02D-BE0E-4F14-8ED2-D0258FE4D142}" dt="2024-12-02T21:07:50.196" v="249" actId="478"/>
          <ac:spMkLst>
            <pc:docMk/>
            <pc:sldMk cId="3652319524" sldId="257"/>
            <ac:spMk id="41" creationId="{E1A69F2A-8660-430D-AE73-8D7FA2744EA5}"/>
          </ac:spMkLst>
        </pc:spChg>
        <pc:spChg chg="del">
          <ac:chgData name="Julie Hickman" userId="2ecceb02-4048-4970-9694-3ce6e818ff18" providerId="ADAL" clId="{BB9BD02D-BE0E-4F14-8ED2-D0258FE4D142}" dt="2024-12-02T21:07:44.962" v="247" actId="478"/>
          <ac:spMkLst>
            <pc:docMk/>
            <pc:sldMk cId="3652319524" sldId="257"/>
            <ac:spMk id="42" creationId="{8EC418EF-3F8D-40EB-82DC-A99338F81CEC}"/>
          </ac:spMkLst>
        </pc:spChg>
        <pc:spChg chg="mod">
          <ac:chgData name="Julie Hickman" userId="2ecceb02-4048-4970-9694-3ce6e818ff18" providerId="ADAL" clId="{BB9BD02D-BE0E-4F14-8ED2-D0258FE4D142}" dt="2024-12-02T21:09:35.253" v="265" actId="408"/>
          <ac:spMkLst>
            <pc:docMk/>
            <pc:sldMk cId="3652319524" sldId="257"/>
            <ac:spMk id="43" creationId="{2E850041-4792-45A1-AA2E-901F93441C45}"/>
          </ac:spMkLst>
        </pc:spChg>
        <pc:spChg chg="mod">
          <ac:chgData name="Julie Hickman" userId="2ecceb02-4048-4970-9694-3ce6e818ff18" providerId="ADAL" clId="{BB9BD02D-BE0E-4F14-8ED2-D0258FE4D142}" dt="2024-12-02T21:10:55.927" v="295" actId="1035"/>
          <ac:spMkLst>
            <pc:docMk/>
            <pc:sldMk cId="3652319524" sldId="257"/>
            <ac:spMk id="44" creationId="{8AC5450C-E92C-44F1-BCCB-0D18EA5BBE7B}"/>
          </ac:spMkLst>
        </pc:spChg>
        <pc:spChg chg="mod">
          <ac:chgData name="Julie Hickman" userId="2ecceb02-4048-4970-9694-3ce6e818ff18" providerId="ADAL" clId="{BB9BD02D-BE0E-4F14-8ED2-D0258FE4D142}" dt="2024-12-02T21:11:00.368" v="312" actId="1036"/>
          <ac:spMkLst>
            <pc:docMk/>
            <pc:sldMk cId="3652319524" sldId="257"/>
            <ac:spMk id="45" creationId="{0F20ABB0-0376-4F58-86EA-3E0AD6E25798}"/>
          </ac:spMkLst>
        </pc:spChg>
        <pc:cxnChg chg="add mod">
          <ac:chgData name="Julie Hickman" userId="2ecceb02-4048-4970-9694-3ce6e818ff18" providerId="ADAL" clId="{BB9BD02D-BE0E-4F14-8ED2-D0258FE4D142}" dt="2024-12-02T21:09:35.253" v="265" actId="408"/>
          <ac:cxnSpMkLst>
            <pc:docMk/>
            <pc:sldMk cId="3652319524" sldId="257"/>
            <ac:cxnSpMk id="34" creationId="{2DEDAB31-3425-46A9-AA66-07548BAB70F9}"/>
          </ac:cxnSpMkLst>
        </pc:cxnChg>
        <pc:cxnChg chg="mod">
          <ac:chgData name="Julie Hickman" userId="2ecceb02-4048-4970-9694-3ce6e818ff18" providerId="ADAL" clId="{BB9BD02D-BE0E-4F14-8ED2-D0258FE4D142}" dt="2024-12-02T21:10:04.612" v="278" actId="14100"/>
          <ac:cxnSpMkLst>
            <pc:docMk/>
            <pc:sldMk cId="3652319524" sldId="257"/>
            <ac:cxnSpMk id="59" creationId="{95D2A2BA-A864-4100-A1A6-4287CE5412AF}"/>
          </ac:cxnSpMkLst>
        </pc:cxnChg>
        <pc:cxnChg chg="mod">
          <ac:chgData name="Julie Hickman" userId="2ecceb02-4048-4970-9694-3ce6e818ff18" providerId="ADAL" clId="{BB9BD02D-BE0E-4F14-8ED2-D0258FE4D142}" dt="2024-12-02T21:10:13.819" v="282" actId="1076"/>
          <ac:cxnSpMkLst>
            <pc:docMk/>
            <pc:sldMk cId="3652319524" sldId="257"/>
            <ac:cxnSpMk id="62" creationId="{B0B35C50-615F-47FA-8F3A-033849F4CAEB}"/>
          </ac:cxnSpMkLst>
        </pc:cxnChg>
        <pc:cxnChg chg="mod">
          <ac:chgData name="Julie Hickman" userId="2ecceb02-4048-4970-9694-3ce6e818ff18" providerId="ADAL" clId="{BB9BD02D-BE0E-4F14-8ED2-D0258FE4D142}" dt="2024-12-02T21:10:19.138" v="284" actId="14100"/>
          <ac:cxnSpMkLst>
            <pc:docMk/>
            <pc:sldMk cId="3652319524" sldId="257"/>
            <ac:cxnSpMk id="65" creationId="{F3899C8B-73A1-43F5-8043-F8EAEC713D1D}"/>
          </ac:cxnSpMkLst>
        </pc:cxnChg>
        <pc:cxnChg chg="mod">
          <ac:chgData name="Julie Hickman" userId="2ecceb02-4048-4970-9694-3ce6e818ff18" providerId="ADAL" clId="{BB9BD02D-BE0E-4F14-8ED2-D0258FE4D142}" dt="2024-12-02T21:10:32.220" v="285" actId="14100"/>
          <ac:cxnSpMkLst>
            <pc:docMk/>
            <pc:sldMk cId="3652319524" sldId="257"/>
            <ac:cxnSpMk id="68" creationId="{0F6C66AF-9DC5-4D41-BF3F-2A4168D0740C}"/>
          </ac:cxnSpMkLst>
        </pc:cxnChg>
        <pc:cxnChg chg="mod">
          <ac:chgData name="Julie Hickman" userId="2ecceb02-4048-4970-9694-3ce6e818ff18" providerId="ADAL" clId="{BB9BD02D-BE0E-4F14-8ED2-D0258FE4D142}" dt="2024-12-02T21:09:35.253" v="265" actId="408"/>
          <ac:cxnSpMkLst>
            <pc:docMk/>
            <pc:sldMk cId="3652319524" sldId="257"/>
            <ac:cxnSpMk id="71" creationId="{CA7656FF-E0D2-4608-82C0-15FBD4530A3F}"/>
          </ac:cxnSpMkLst>
        </pc:cxnChg>
      </pc:sldChg>
      <pc:sldChg chg="modSp">
        <pc:chgData name="Julie Hickman" userId="2ecceb02-4048-4970-9694-3ce6e818ff18" providerId="ADAL" clId="{BB9BD02D-BE0E-4F14-8ED2-D0258FE4D142}" dt="2024-12-02T21:11:15.402" v="314" actId="1076"/>
        <pc:sldMkLst>
          <pc:docMk/>
          <pc:sldMk cId="2036161535" sldId="258"/>
        </pc:sldMkLst>
        <pc:spChg chg="mod">
          <ac:chgData name="Julie Hickman" userId="2ecceb02-4048-4970-9694-3ce6e818ff18" providerId="ADAL" clId="{BB9BD02D-BE0E-4F14-8ED2-D0258FE4D142}" dt="2024-12-02T10:09:37.452" v="85" actId="20577"/>
          <ac:spMkLst>
            <pc:docMk/>
            <pc:sldMk cId="2036161535" sldId="258"/>
            <ac:spMk id="9" creationId="{E115B5AA-4A38-43E1-9711-1BC15AD5C4B6}"/>
          </ac:spMkLst>
        </pc:spChg>
        <pc:spChg chg="mod">
          <ac:chgData name="Julie Hickman" userId="2ecceb02-4048-4970-9694-3ce6e818ff18" providerId="ADAL" clId="{BB9BD02D-BE0E-4F14-8ED2-D0258FE4D142}" dt="2024-12-02T10:06:37.350" v="50" actId="20577"/>
          <ac:spMkLst>
            <pc:docMk/>
            <pc:sldMk cId="2036161535" sldId="258"/>
            <ac:spMk id="34" creationId="{7F4A75A5-1575-496A-A7E6-01CB2030721A}"/>
          </ac:spMkLst>
        </pc:spChg>
        <pc:spChg chg="mod">
          <ac:chgData name="Julie Hickman" userId="2ecceb02-4048-4970-9694-3ce6e818ff18" providerId="ADAL" clId="{BB9BD02D-BE0E-4F14-8ED2-D0258FE4D142}" dt="2024-12-02T21:03:00.601" v="138" actId="20577"/>
          <ac:spMkLst>
            <pc:docMk/>
            <pc:sldMk cId="2036161535" sldId="258"/>
            <ac:spMk id="35" creationId="{A91EAF64-987B-4E2A-B277-2CB57DF77504}"/>
          </ac:spMkLst>
        </pc:spChg>
        <pc:spChg chg="mod">
          <ac:chgData name="Julie Hickman" userId="2ecceb02-4048-4970-9694-3ce6e818ff18" providerId="ADAL" clId="{BB9BD02D-BE0E-4F14-8ED2-D0258FE4D142}" dt="2024-11-19T13:37:10.379" v="49" actId="20577"/>
          <ac:spMkLst>
            <pc:docMk/>
            <pc:sldMk cId="2036161535" sldId="258"/>
            <ac:spMk id="37" creationId="{72C5D4E1-A84A-47D1-B728-9266F98ACB55}"/>
          </ac:spMkLst>
        </pc:spChg>
        <pc:spChg chg="mod">
          <ac:chgData name="Julie Hickman" userId="2ecceb02-4048-4970-9694-3ce6e818ff18" providerId="ADAL" clId="{BB9BD02D-BE0E-4F14-8ED2-D0258FE4D142}" dt="2024-12-02T21:04:00.905" v="163" actId="20577"/>
          <ac:spMkLst>
            <pc:docMk/>
            <pc:sldMk cId="2036161535" sldId="258"/>
            <ac:spMk id="39" creationId="{40011180-800C-4235-9714-CD2448BF8988}"/>
          </ac:spMkLst>
        </pc:spChg>
        <pc:spChg chg="mod">
          <ac:chgData name="Julie Hickman" userId="2ecceb02-4048-4970-9694-3ce6e818ff18" providerId="ADAL" clId="{BB9BD02D-BE0E-4F14-8ED2-D0258FE4D142}" dt="2024-12-02T21:11:15.402" v="314" actId="1076"/>
          <ac:spMkLst>
            <pc:docMk/>
            <pc:sldMk cId="2036161535" sldId="258"/>
            <ac:spMk id="54" creationId="{837272E3-453D-4817-BF6B-0598E2202D46}"/>
          </ac:spMkLst>
        </pc:spChg>
        <pc:grpChg chg="mod">
          <ac:chgData name="Julie Hickman" userId="2ecceb02-4048-4970-9694-3ce6e818ff18" providerId="ADAL" clId="{BB9BD02D-BE0E-4F14-8ED2-D0258FE4D142}" dt="2024-12-02T21:04:59.976" v="202" actId="14100"/>
          <ac:grpSpMkLst>
            <pc:docMk/>
            <pc:sldMk cId="2036161535" sldId="258"/>
            <ac:grpSpMk id="106" creationId="{3C367A2C-ACD1-47FD-961E-FCE82465A60F}"/>
          </ac:grpSpMkLst>
        </pc:grpChg>
        <pc:cxnChg chg="mod">
          <ac:chgData name="Julie Hickman" userId="2ecceb02-4048-4970-9694-3ce6e818ff18" providerId="ADAL" clId="{BB9BD02D-BE0E-4F14-8ED2-D0258FE4D142}" dt="2024-12-02T21:04:59.976" v="202" actId="14100"/>
          <ac:cxnSpMkLst>
            <pc:docMk/>
            <pc:sldMk cId="2036161535" sldId="258"/>
            <ac:cxnSpMk id="25" creationId="{DEDB491B-CA22-43F4-A224-8056E3AD6252}"/>
          </ac:cxnSpMkLst>
        </pc:cxnChg>
        <pc:cxnChg chg="mod">
          <ac:chgData name="Julie Hickman" userId="2ecceb02-4048-4970-9694-3ce6e818ff18" providerId="ADAL" clId="{BB9BD02D-BE0E-4F14-8ED2-D0258FE4D142}" dt="2024-12-02T21:04:59.976" v="202" actId="14100"/>
          <ac:cxnSpMkLst>
            <pc:docMk/>
            <pc:sldMk cId="2036161535" sldId="258"/>
            <ac:cxnSpMk id="46" creationId="{5723AC6E-401C-4C2E-A383-81ACE2D6779F}"/>
          </ac:cxnSpMkLst>
        </pc:cxnChg>
        <pc:cxnChg chg="mod">
          <ac:chgData name="Julie Hickman" userId="2ecceb02-4048-4970-9694-3ce6e818ff18" providerId="ADAL" clId="{BB9BD02D-BE0E-4F14-8ED2-D0258FE4D142}" dt="2024-12-02T21:04:59.976" v="202" actId="14100"/>
          <ac:cxnSpMkLst>
            <pc:docMk/>
            <pc:sldMk cId="2036161535" sldId="258"/>
            <ac:cxnSpMk id="50" creationId="{AB8A0EB5-B53B-4191-A541-B5787E90AEA3}"/>
          </ac:cxnSpMkLst>
        </pc:cxnChg>
        <pc:cxnChg chg="mod">
          <ac:chgData name="Julie Hickman" userId="2ecceb02-4048-4970-9694-3ce6e818ff18" providerId="ADAL" clId="{BB9BD02D-BE0E-4F14-8ED2-D0258FE4D142}" dt="2024-12-02T21:04:59.976" v="202" actId="14100"/>
          <ac:cxnSpMkLst>
            <pc:docMk/>
            <pc:sldMk cId="2036161535" sldId="258"/>
            <ac:cxnSpMk id="53" creationId="{47921817-ECEA-4717-AA98-BE527ABB8EBD}"/>
          </ac:cxnSpMkLst>
        </pc:cxnChg>
        <pc:cxnChg chg="mod">
          <ac:chgData name="Julie Hickman" userId="2ecceb02-4048-4970-9694-3ce6e818ff18" providerId="ADAL" clId="{BB9BD02D-BE0E-4F14-8ED2-D0258FE4D142}" dt="2024-12-02T21:04:59.976" v="202" actId="14100"/>
          <ac:cxnSpMkLst>
            <pc:docMk/>
            <pc:sldMk cId="2036161535" sldId="258"/>
            <ac:cxnSpMk id="56" creationId="{73E7F170-7660-422E-831D-EB50A06BFFF7}"/>
          </ac:cxnSpMkLst>
        </pc:cxnChg>
        <pc:cxnChg chg="mod">
          <ac:chgData name="Julie Hickman" userId="2ecceb02-4048-4970-9694-3ce6e818ff18" providerId="ADAL" clId="{BB9BD02D-BE0E-4F14-8ED2-D0258FE4D142}" dt="2024-12-02T21:04:59.976" v="202" actId="14100"/>
          <ac:cxnSpMkLst>
            <pc:docMk/>
            <pc:sldMk cId="2036161535" sldId="258"/>
            <ac:cxnSpMk id="63" creationId="{E9681DA7-E627-478B-9860-5F08F610BFBF}"/>
          </ac:cxnSpMkLst>
        </pc:cxnChg>
        <pc:cxnChg chg="mod">
          <ac:chgData name="Julie Hickman" userId="2ecceb02-4048-4970-9694-3ce6e818ff18" providerId="ADAL" clId="{BB9BD02D-BE0E-4F14-8ED2-D0258FE4D142}" dt="2024-12-02T21:04:59.976" v="202" actId="14100"/>
          <ac:cxnSpMkLst>
            <pc:docMk/>
            <pc:sldMk cId="2036161535" sldId="258"/>
            <ac:cxnSpMk id="76" creationId="{4BC0157D-85BD-4499-9CD8-5FCAC029105F}"/>
          </ac:cxnSpMkLst>
        </pc:cxnChg>
      </pc:sldChg>
      <pc:sldChg chg="addSp modSp">
        <pc:chgData name="Julie Hickman" userId="2ecceb02-4048-4970-9694-3ce6e818ff18" providerId="ADAL" clId="{BB9BD02D-BE0E-4F14-8ED2-D0258FE4D142}" dt="2024-12-02T21:11:43.526" v="330" actId="20577"/>
        <pc:sldMkLst>
          <pc:docMk/>
          <pc:sldMk cId="2270015177" sldId="259"/>
        </pc:sldMkLst>
        <pc:spChg chg="mod">
          <ac:chgData name="Julie Hickman" userId="2ecceb02-4048-4970-9694-3ce6e818ff18" providerId="ADAL" clId="{BB9BD02D-BE0E-4F14-8ED2-D0258FE4D142}" dt="2024-11-19T13:36:13.521" v="36" actId="408"/>
          <ac:spMkLst>
            <pc:docMk/>
            <pc:sldMk cId="2270015177" sldId="259"/>
            <ac:spMk id="6" creationId="{C51B667E-4652-4CA1-BCE8-5B6B8ABE86AB}"/>
          </ac:spMkLst>
        </pc:spChg>
        <pc:spChg chg="mod">
          <ac:chgData name="Julie Hickman" userId="2ecceb02-4048-4970-9694-3ce6e818ff18" providerId="ADAL" clId="{BB9BD02D-BE0E-4F14-8ED2-D0258FE4D142}" dt="2024-11-19T13:36:13.521" v="36" actId="408"/>
          <ac:spMkLst>
            <pc:docMk/>
            <pc:sldMk cId="2270015177" sldId="259"/>
            <ac:spMk id="7" creationId="{34BF13EC-70A0-4071-AEB7-441651757D13}"/>
          </ac:spMkLst>
        </pc:spChg>
        <pc:spChg chg="mod">
          <ac:chgData name="Julie Hickman" userId="2ecceb02-4048-4970-9694-3ce6e818ff18" providerId="ADAL" clId="{BB9BD02D-BE0E-4F14-8ED2-D0258FE4D142}" dt="2024-12-02T10:10:09.415" v="120" actId="20577"/>
          <ac:spMkLst>
            <pc:docMk/>
            <pc:sldMk cId="2270015177" sldId="259"/>
            <ac:spMk id="9" creationId="{E115B5AA-4A38-43E1-9711-1BC15AD5C4B6}"/>
          </ac:spMkLst>
        </pc:spChg>
        <pc:spChg chg="mod">
          <ac:chgData name="Julie Hickman" userId="2ecceb02-4048-4970-9694-3ce6e818ff18" providerId="ADAL" clId="{BB9BD02D-BE0E-4F14-8ED2-D0258FE4D142}" dt="2024-11-19T13:36:13.521" v="36" actId="408"/>
          <ac:spMkLst>
            <pc:docMk/>
            <pc:sldMk cId="2270015177" sldId="259"/>
            <ac:spMk id="13" creationId="{B8B77109-4AA4-4A32-B3C2-4FFC79FFFE8B}"/>
          </ac:spMkLst>
        </pc:spChg>
        <pc:spChg chg="mod">
          <ac:chgData name="Julie Hickman" userId="2ecceb02-4048-4970-9694-3ce6e818ff18" providerId="ADAL" clId="{BB9BD02D-BE0E-4F14-8ED2-D0258FE4D142}" dt="2024-12-02T21:11:37.924" v="327" actId="14100"/>
          <ac:spMkLst>
            <pc:docMk/>
            <pc:sldMk cId="2270015177" sldId="259"/>
            <ac:spMk id="14" creationId="{1ECB9D9B-8427-4621-8163-6BE0AF8A58C3}"/>
          </ac:spMkLst>
        </pc:spChg>
        <pc:spChg chg="mod">
          <ac:chgData name="Julie Hickman" userId="2ecceb02-4048-4970-9694-3ce6e818ff18" providerId="ADAL" clId="{BB9BD02D-BE0E-4F14-8ED2-D0258FE4D142}" dt="2024-12-02T21:03:16.373" v="159" actId="20577"/>
          <ac:spMkLst>
            <pc:docMk/>
            <pc:sldMk cId="2270015177" sldId="259"/>
            <ac:spMk id="15" creationId="{3A1E05E9-D672-4804-86A4-BD70F84213F7}"/>
          </ac:spMkLst>
        </pc:spChg>
        <pc:spChg chg="add mod">
          <ac:chgData name="Julie Hickman" userId="2ecceb02-4048-4970-9694-3ce6e818ff18" providerId="ADAL" clId="{BB9BD02D-BE0E-4F14-8ED2-D0258FE4D142}" dt="2024-12-02T21:11:43.526" v="330" actId="20577"/>
          <ac:spMkLst>
            <pc:docMk/>
            <pc:sldMk cId="2270015177" sldId="259"/>
            <ac:spMk id="17" creationId="{183E2964-AFA1-4125-B779-E785F0C8BBCF}"/>
          </ac:spMkLst>
        </pc:spChg>
        <pc:spChg chg="mod">
          <ac:chgData name="Julie Hickman" userId="2ecceb02-4048-4970-9694-3ce6e818ff18" providerId="ADAL" clId="{BB9BD02D-BE0E-4F14-8ED2-D0258FE4D142}" dt="2024-11-19T13:36:49.635" v="44" actId="6549"/>
          <ac:spMkLst>
            <pc:docMk/>
            <pc:sldMk cId="2270015177" sldId="259"/>
            <ac:spMk id="37" creationId="{72C5D4E1-A84A-47D1-B728-9266F98ACB55}"/>
          </ac:spMkLst>
        </pc:spChg>
        <pc:cxnChg chg="mod">
          <ac:chgData name="Julie Hickman" userId="2ecceb02-4048-4970-9694-3ce6e818ff18" providerId="ADAL" clId="{BB9BD02D-BE0E-4F14-8ED2-D0258FE4D142}" dt="2024-11-19T13:36:13.521" v="36" actId="408"/>
          <ac:cxnSpMkLst>
            <pc:docMk/>
            <pc:sldMk cId="2270015177" sldId="259"/>
            <ac:cxnSpMk id="16" creationId="{B1E6AA26-8D0D-4D41-8A2F-B8A30FAC8F2E}"/>
          </ac:cxnSpMkLst>
        </pc:cxnChg>
        <pc:cxnChg chg="add mod">
          <ac:chgData name="Julie Hickman" userId="2ecceb02-4048-4970-9694-3ce6e818ff18" providerId="ADAL" clId="{BB9BD02D-BE0E-4F14-8ED2-D0258FE4D142}" dt="2024-11-19T13:36:26.344" v="41" actId="14100"/>
          <ac:cxnSpMkLst>
            <pc:docMk/>
            <pc:sldMk cId="2270015177" sldId="259"/>
            <ac:cxnSpMk id="21" creationId="{86E4187A-B098-40F2-8766-856DC27FCA83}"/>
          </ac:cxnSpMkLst>
        </pc:cxnChg>
        <pc:cxnChg chg="mod">
          <ac:chgData name="Julie Hickman" userId="2ecceb02-4048-4970-9694-3ce6e818ff18" providerId="ADAL" clId="{BB9BD02D-BE0E-4F14-8ED2-D0258FE4D142}" dt="2024-11-19T13:36:13.521" v="36" actId="408"/>
          <ac:cxnSpMkLst>
            <pc:docMk/>
            <pc:sldMk cId="2270015177" sldId="259"/>
            <ac:cxnSpMk id="25" creationId="{DEDB491B-CA22-43F4-A224-8056E3AD6252}"/>
          </ac:cxnSpMkLst>
        </pc:cxnChg>
        <pc:cxnChg chg="mod">
          <ac:chgData name="Julie Hickman" userId="2ecceb02-4048-4970-9694-3ce6e818ff18" providerId="ADAL" clId="{BB9BD02D-BE0E-4F14-8ED2-D0258FE4D142}" dt="2024-11-19T13:36:13.521" v="36" actId="408"/>
          <ac:cxnSpMkLst>
            <pc:docMk/>
            <pc:sldMk cId="2270015177" sldId="259"/>
            <ac:cxnSpMk id="38" creationId="{1F7E8DFC-42D1-4ED6-B306-47662500EDAF}"/>
          </ac:cxnSpMkLst>
        </pc:cxnChg>
        <pc:cxnChg chg="mod">
          <ac:chgData name="Julie Hickman" userId="2ecceb02-4048-4970-9694-3ce6e818ff18" providerId="ADAL" clId="{BB9BD02D-BE0E-4F14-8ED2-D0258FE4D142}" dt="2024-11-19T13:36:13.521" v="36" actId="408"/>
          <ac:cxnSpMkLst>
            <pc:docMk/>
            <pc:sldMk cId="2270015177" sldId="259"/>
            <ac:cxnSpMk id="53" creationId="{47921817-ECEA-4717-AA98-BE527ABB8EBD}"/>
          </ac:cxnSpMkLst>
        </pc:cxnChg>
        <pc:cxnChg chg="mod">
          <ac:chgData name="Julie Hickman" userId="2ecceb02-4048-4970-9694-3ce6e818ff18" providerId="ADAL" clId="{BB9BD02D-BE0E-4F14-8ED2-D0258FE4D142}" dt="2024-11-19T13:36:21.536" v="38" actId="14100"/>
          <ac:cxnSpMkLst>
            <pc:docMk/>
            <pc:sldMk cId="2270015177" sldId="259"/>
            <ac:cxnSpMk id="56" creationId="{73E7F170-7660-422E-831D-EB50A06BFFF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E14BB-41A6-4926-9CAB-C31B42CE3D81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27938-6647-41FC-83BA-17A5A552C6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27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27938-6647-41FC-83BA-17A5A552C6A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944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Add guidance on review XX screen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27938-6647-41FC-83BA-17A5A552C6A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4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27938-6647-41FC-83BA-17A5A552C6A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57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7FD8-1CD3-41E0-9B88-54D5287AD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1EF68-63A2-4AA3-8697-231CF0541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46B46-886C-4264-B9CF-16F560C4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7F919-2E5F-4C23-8000-6768FCFF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7FC43-1754-4F57-B3EA-54C39C1D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0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902B4-00AE-48B1-8A31-FE3952BC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063D83-1609-4C77-B8C4-B29D3CDCD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99C30-8914-479C-AB52-819015408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06A34-A805-4D6F-BEE6-C29D0209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FAF3A-9DB6-43CD-912B-FFC3C9D7E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9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C58E30-B896-4AC8-93B8-FECC7D5B5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11CDD4-8D9A-41D4-BA40-BE0D435EE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E75BE-40DE-4D94-9DCC-21C13701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49482-478F-4225-A202-7D61E3FA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5ADA5-17EE-4159-B4AF-5D92C7260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73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1133-81CC-42F0-ACED-4CB2F2F0B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29629-307A-4023-91FB-F010BDB74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23ADF-97B2-4D70-B385-40A7D0309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CF315-315F-4046-B29E-0A451007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CF06A-3C5D-4805-8608-4190B3E3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66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AFDAA-B118-4882-B54A-9BED8C5ED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E5139-71A1-48BA-9A98-7563E149F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B5238-BD45-4067-8496-E5EC2A76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4AD28-38D1-4A21-BC54-10C456DDD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53E01-E2E3-4D10-8FE9-FD25B614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2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B0CFD-02F5-4155-8B37-F9450451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781A3-C328-4D73-BD50-FC0FD6111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09A44-3D8F-4BFD-9C16-17073CE5E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D9CE6-4ACF-4CB9-9164-BBCBE31A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9F734-2812-49E7-85C9-349A112D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0A3DD-8447-4A7F-A028-30D9F2418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14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FF579-05B9-496A-B6C3-A9EA633CD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600A9-F297-47FC-973E-19D0554A2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4A8090-DB96-4851-9052-26D22B71F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26DE47-1396-4367-BE46-370C24A5F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6BEBB-318F-4835-B3F6-DADA9594E8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9F4988-D10A-46ED-B3EF-EF26DDF1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77A30-EF79-4A37-867B-E6C2B6DB4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C18362-ACC2-4961-BDAE-A1FAD8243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28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7147F-C71A-4888-8B6E-DC562769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CB970B-A479-4B5A-8177-2E455C2D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7CD0D0-A62F-444E-8D40-DEA064CF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0E883-12DE-4023-8856-C99A999A7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FBADC-85C5-4EB9-B720-8DA1E745F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EC6B95-5ED8-4F75-B499-0D247F57C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F8F1F-C58D-4D9C-A6EC-8AA808156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7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24FB-2290-4190-9FFE-9BC88AD42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20993-C229-4003-818B-7585C09CF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E46EA7-2EC7-42CE-9044-6AB80E4F5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91AA1C-F415-4BCC-A571-E2085657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DAE7E-DFAD-47D0-A42A-5221A3A7B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09317-BFAB-4090-A955-C0A7985F2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0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307B6-08D4-4CBA-96E8-F2A187B17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53B190-9EE6-4177-A317-B82125549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63073-E646-4E87-A809-0BDAA0DCA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A8CD90-B3E6-4064-8F27-51EBC323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A1D62-9E80-42CD-8949-23CB08040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8C78A-026D-4DA6-B608-F2BF9FBF0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35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BA4C8A-7BE5-4587-9F99-7E1229DD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569FC-EC32-443A-AAEC-C2BB5DF51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E4C59-5170-4DFE-9CCC-FE4A4A40F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2DFA5-46F7-463E-8F35-1A6A50D091F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CD054-15B1-4A9E-B6CB-6675C253D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6DA9-E01B-478A-9D90-4DF313151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B51CA-E617-41F7-8218-15762B9FC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23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hyperlink" Target="https://hr.admin.ox.ac.uk/holiday-calcula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r.admin.ox.ac.uk/holiday-calculation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hyperlink" Target="https://hr.admin.ox.ac.uk/holiday-calcul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D597C-65BC-492D-B1C7-1DD6BB40EA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Changes to working patterns</a:t>
            </a:r>
            <a:br>
              <a:rPr lang="en-GB" b="1" dirty="0"/>
            </a:br>
            <a:r>
              <a:rPr lang="en-GB" b="1" dirty="0"/>
              <a:t>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1109C9B-3310-411B-9098-E2851781B5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Scenarios only apply where the individual will remain in the </a:t>
            </a:r>
            <a:r>
              <a:rPr lang="en-GB" u="sng" dirty="0"/>
              <a:t>same</a:t>
            </a:r>
            <a:r>
              <a:rPr lang="en-GB" dirty="0"/>
              <a:t> appointment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These scenarios provide a high-level </a:t>
            </a:r>
            <a:r>
              <a:rPr lang="en-GB" u="sng" dirty="0"/>
              <a:t>overview only</a:t>
            </a:r>
            <a:r>
              <a:rPr lang="en-GB" dirty="0"/>
              <a:t>, refer to specific guidance for system steps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990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77B61C-0092-4619-BCBC-D66F97A610C3}"/>
              </a:ext>
            </a:extLst>
          </p:cNvPr>
          <p:cNvSpPr/>
          <p:nvPr/>
        </p:nvSpPr>
        <p:spPr>
          <a:xfrm>
            <a:off x="0" y="0"/>
            <a:ext cx="12191999" cy="1256145"/>
          </a:xfrm>
          <a:prstGeom prst="rect">
            <a:avLst/>
          </a:prstGeom>
          <a:solidFill>
            <a:srgbClr val="A93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bIns="0" rtlCol="0" anchor="ctr"/>
          <a:lstStyle/>
          <a:p>
            <a:r>
              <a:rPr lang="en-GB" sz="2000" b="1" i="1" dirty="0"/>
              <a:t>Scenario A</a:t>
            </a:r>
          </a:p>
          <a:p>
            <a:r>
              <a:rPr lang="en-GB" sz="2000" b="1" i="1" dirty="0"/>
              <a:t>Current hours: </a:t>
            </a:r>
            <a:r>
              <a:rPr lang="en-GB" sz="2000" i="1" dirty="0"/>
              <a:t>F</a:t>
            </a:r>
            <a:r>
              <a:rPr lang="en-GB" sz="2000" i="1" dirty="0">
                <a:solidFill>
                  <a:schemeClr val="bg1"/>
                </a:solidFill>
              </a:rPr>
              <a:t>ull-time standard hours</a:t>
            </a:r>
          </a:p>
          <a:p>
            <a:r>
              <a:rPr lang="en-GB" sz="2000" b="1" i="1" dirty="0">
                <a:solidFill>
                  <a:schemeClr val="bg1"/>
                </a:solidFill>
              </a:rPr>
              <a:t>New hours: </a:t>
            </a:r>
            <a:r>
              <a:rPr lang="en-GB" sz="2000" i="1" dirty="0">
                <a:solidFill>
                  <a:schemeClr val="bg1"/>
                </a:solidFill>
              </a:rPr>
              <a:t>Either part-time, full-time non-standard hours or a rotating shift</a:t>
            </a:r>
            <a:endParaRPr lang="en-GB" sz="2000" i="1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EDB491B-CA22-43F4-A224-8056E3AD6252}"/>
              </a:ext>
            </a:extLst>
          </p:cNvPr>
          <p:cNvCxnSpPr>
            <a:cxnSpLocks/>
            <a:stCxn id="35" idx="3"/>
            <a:endCxn id="36" idx="1"/>
          </p:cNvCxnSpPr>
          <p:nvPr/>
        </p:nvCxnSpPr>
        <p:spPr>
          <a:xfrm>
            <a:off x="1473297" y="3520832"/>
            <a:ext cx="163629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723AC6E-401C-4C2E-A383-81ACE2D6779F}"/>
              </a:ext>
            </a:extLst>
          </p:cNvPr>
          <p:cNvCxnSpPr>
            <a:cxnSpLocks/>
            <a:stCxn id="36" idx="3"/>
            <a:endCxn id="34" idx="1"/>
          </p:cNvCxnSpPr>
          <p:nvPr/>
        </p:nvCxnSpPr>
        <p:spPr>
          <a:xfrm>
            <a:off x="2986926" y="3520832"/>
            <a:ext cx="163629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B8A0EB5-B53B-4191-A541-B5787E90AEA3}"/>
              </a:ext>
            </a:extLst>
          </p:cNvPr>
          <p:cNvCxnSpPr>
            <a:cxnSpLocks/>
            <a:stCxn id="34" idx="3"/>
            <a:endCxn id="24" idx="1"/>
          </p:cNvCxnSpPr>
          <p:nvPr/>
        </p:nvCxnSpPr>
        <p:spPr>
          <a:xfrm>
            <a:off x="4500555" y="3520832"/>
            <a:ext cx="163629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7921817-ECEA-4717-AA98-BE527ABB8EBD}"/>
              </a:ext>
            </a:extLst>
          </p:cNvPr>
          <p:cNvCxnSpPr>
            <a:cxnSpLocks/>
            <a:stCxn id="48" idx="3"/>
            <a:endCxn id="9" idx="1"/>
          </p:cNvCxnSpPr>
          <p:nvPr/>
        </p:nvCxnSpPr>
        <p:spPr>
          <a:xfrm>
            <a:off x="7527813" y="3520832"/>
            <a:ext cx="163629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3E7F170-7660-422E-831D-EB50A06BFFF7}"/>
              </a:ext>
            </a:extLst>
          </p:cNvPr>
          <p:cNvCxnSpPr>
            <a:cxnSpLocks/>
            <a:stCxn id="9" idx="3"/>
            <a:endCxn id="39" idx="1"/>
          </p:cNvCxnSpPr>
          <p:nvPr/>
        </p:nvCxnSpPr>
        <p:spPr>
          <a:xfrm>
            <a:off x="9041442" y="3520832"/>
            <a:ext cx="163629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837272E3-453D-4817-BF6B-0598E2202D46}"/>
              </a:ext>
            </a:extLst>
          </p:cNvPr>
          <p:cNvSpPr/>
          <p:nvPr/>
        </p:nvSpPr>
        <p:spPr>
          <a:xfrm>
            <a:off x="0" y="5847040"/>
            <a:ext cx="12192000" cy="93965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Full-time standard hours leave entitlement is managed in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Full-time non-standard hours leave entitlement is managed in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Rotating shift can either be full-time or part-time, in both scenarios leave entitlement is managed in hours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* A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djust balance in-line with departmental policy</a:t>
            </a:r>
          </a:p>
          <a:p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C367A2C-ACD1-47FD-961E-FCE82465A60F}"/>
              </a:ext>
            </a:extLst>
          </p:cNvPr>
          <p:cNvGrpSpPr/>
          <p:nvPr/>
        </p:nvGrpSpPr>
        <p:grpSpPr>
          <a:xfrm>
            <a:off x="123297" y="1513319"/>
            <a:ext cx="11945403" cy="4015026"/>
            <a:chOff x="203404" y="1513319"/>
            <a:chExt cx="11945403" cy="427788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15B5AA-4A38-43E1-9711-1BC15AD5C4B6}"/>
                </a:ext>
              </a:extLst>
            </p:cNvPr>
            <p:cNvSpPr/>
            <p:nvPr/>
          </p:nvSpPr>
          <p:spPr>
            <a:xfrm>
              <a:off x="7771549" y="1513319"/>
              <a:ext cx="1350000" cy="4277882"/>
            </a:xfrm>
            <a:prstGeom prst="rect">
              <a:avLst/>
            </a:prstGeom>
            <a:solidFill>
              <a:srgbClr val="89B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</a:rPr>
                <a:t>Compare the manually calculated entitlement with the system generated Balance</a:t>
              </a: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  <a:p>
              <a:pPr algn="ctr"/>
              <a:r>
                <a:rPr lang="en-GB" sz="1600" i="1" dirty="0">
                  <a:solidFill>
                    <a:schemeClr val="bg1"/>
                  </a:solidFill>
                </a:rPr>
                <a:t>Ensure you include booked/ taken leave in calculations</a:t>
              </a:r>
              <a:endParaRPr lang="en-GB" sz="1600" dirty="0">
                <a:solidFill>
                  <a:schemeClr val="bg1"/>
                </a:solidFill>
              </a:endParaRP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F4A75A5-1575-496A-A7E6-01CB2030721A}"/>
                </a:ext>
              </a:extLst>
            </p:cNvPr>
            <p:cNvSpPr/>
            <p:nvPr/>
          </p:nvSpPr>
          <p:spPr>
            <a:xfrm>
              <a:off x="3230662" y="1513319"/>
              <a:ext cx="1350000" cy="4277882"/>
            </a:xfrm>
            <a:prstGeom prst="rect">
              <a:avLst/>
            </a:prstGeom>
            <a:solidFill>
              <a:srgbClr val="89B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/>
            <a:p>
              <a:pPr algn="ctr"/>
              <a:r>
                <a:rPr lang="en-GB" sz="1600" dirty="0"/>
                <a:t>From ‘Edit Setup’ update the ‘Balance Type’ from Days to ‘Hours’</a:t>
              </a:r>
            </a:p>
            <a:p>
              <a:pPr algn="ctr"/>
              <a:endParaRPr lang="en-GB" sz="1600" dirty="0"/>
            </a:p>
            <a:p>
              <a:pPr algn="ctr"/>
              <a:r>
                <a:rPr lang="en-GB" sz="1600" dirty="0"/>
                <a:t>From the ‘Balance Type Conversion’ screen, update any previous manually adjusted leave into hours</a:t>
              </a:r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2C5D4E1-A84A-47D1-B728-9266F98ACB55}"/>
                </a:ext>
              </a:extLst>
            </p:cNvPr>
            <p:cNvSpPr/>
            <p:nvPr/>
          </p:nvSpPr>
          <p:spPr>
            <a:xfrm>
              <a:off x="10798807" y="1513319"/>
              <a:ext cx="1350000" cy="4277882"/>
            </a:xfrm>
            <a:prstGeom prst="rect">
              <a:avLst/>
            </a:prstGeom>
            <a:solidFill>
              <a:srgbClr val="89B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/>
            <a:p>
              <a:pPr algn="ctr"/>
              <a:r>
                <a:rPr lang="en-GB" sz="1600" dirty="0"/>
                <a:t>From the Absence screen: </a:t>
              </a:r>
            </a:p>
            <a:p>
              <a:pPr algn="ctr"/>
              <a:r>
                <a:rPr lang="en-GB" sz="1600" dirty="0"/>
                <a:t>Check future leave requests have updated from days </a:t>
              </a:r>
              <a:r>
                <a:rPr lang="en-GB" sz="1600"/>
                <a:t>to hours</a:t>
              </a:r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r>
                <a:rPr lang="en-GB" sz="1600" dirty="0"/>
                <a:t>If not, open each annual leave record and save again</a:t>
              </a:r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endParaRPr lang="en-GB" sz="16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13C431F-51C6-4047-BD3D-587E14D5E0A5}"/>
                </a:ext>
              </a:extLst>
            </p:cNvPr>
            <p:cNvSpPr/>
            <p:nvPr/>
          </p:nvSpPr>
          <p:spPr>
            <a:xfrm>
              <a:off x="6257920" y="1513319"/>
              <a:ext cx="1350000" cy="4277882"/>
            </a:xfrm>
            <a:prstGeom prst="rect">
              <a:avLst/>
            </a:prstGeom>
            <a:noFill/>
            <a:ln>
              <a:solidFill>
                <a:srgbClr val="89BF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/>
            <a:p>
              <a:pPr algn="ctr"/>
              <a:r>
                <a:rPr lang="en-GB" sz="1600" b="1" i="1" dirty="0">
                  <a:solidFill>
                    <a:srgbClr val="89BF3C"/>
                  </a:solidFill>
                </a:rPr>
                <a:t>Manually calculate entitlement for full holiday leave year</a:t>
              </a:r>
            </a:p>
            <a:p>
              <a:pPr algn="ctr"/>
              <a:endParaRPr lang="en-GB" sz="1600" b="1" i="1" dirty="0">
                <a:solidFill>
                  <a:srgbClr val="89BF3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  <a:p>
              <a:pPr algn="ctr"/>
              <a:r>
                <a:rPr lang="en-GB" sz="1600" b="1" i="1" dirty="0">
                  <a:solidFill>
                    <a:srgbClr val="89BF3C"/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Use holiday calculator</a:t>
              </a:r>
              <a:endParaRPr lang="en-GB" sz="1600" b="1" i="1" dirty="0">
                <a:solidFill>
                  <a:srgbClr val="89BF3C"/>
                </a:solidFill>
              </a:endParaRPr>
            </a:p>
            <a:p>
              <a:pPr algn="ctr"/>
              <a:endParaRPr lang="en-GB" sz="1600" b="1" i="1" dirty="0">
                <a:solidFill>
                  <a:srgbClr val="89BF3C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0E6EA62-04DB-41ED-8A97-2F9A50E73AFC}"/>
                </a:ext>
              </a:extLst>
            </p:cNvPr>
            <p:cNvSpPr/>
            <p:nvPr/>
          </p:nvSpPr>
          <p:spPr>
            <a:xfrm>
              <a:off x="4744291" y="1513319"/>
              <a:ext cx="1350000" cy="4277882"/>
            </a:xfrm>
            <a:prstGeom prst="rect">
              <a:avLst/>
            </a:prstGeom>
            <a:solidFill>
              <a:srgbClr val="89B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/>
            <a:p>
              <a:pPr algn="ctr"/>
              <a:endParaRPr lang="en-GB" sz="1600" dirty="0"/>
            </a:p>
            <a:p>
              <a:pPr algn="ctr"/>
              <a:r>
                <a:rPr lang="en-GB" sz="1600" dirty="0"/>
                <a:t>Recalculate Balance</a:t>
              </a:r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91EAF64-987B-4E2A-B277-2CB57DF77504}"/>
                </a:ext>
              </a:extLst>
            </p:cNvPr>
            <p:cNvSpPr/>
            <p:nvPr/>
          </p:nvSpPr>
          <p:spPr>
            <a:xfrm>
              <a:off x="203404" y="1513319"/>
              <a:ext cx="1350000" cy="4277882"/>
            </a:xfrm>
            <a:prstGeom prst="rect">
              <a:avLst/>
            </a:prstGeom>
            <a:solidFill>
              <a:srgbClr val="89B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/>
            <a:p>
              <a:pPr algn="ctr"/>
              <a:r>
                <a:rPr lang="en-GB" sz="1600" dirty="0"/>
                <a:t>Create new appointment  sequence to reflect change to:</a:t>
              </a:r>
            </a:p>
            <a:p>
              <a:pPr algn="ctr"/>
              <a:endParaRPr lang="en-GB" sz="16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Hours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FTE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6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600" dirty="0"/>
            </a:p>
            <a:p>
              <a:pPr algn="ctr"/>
              <a:r>
                <a:rPr lang="en-GB" sz="1600" dirty="0"/>
                <a:t>Adjust salary multiplier </a:t>
              </a:r>
            </a:p>
            <a:p>
              <a:pPr algn="ctr"/>
              <a:r>
                <a:rPr lang="en-GB" sz="1600" dirty="0"/>
                <a:t>(</a:t>
              </a:r>
              <a:r>
                <a:rPr lang="en-GB" sz="1600" i="1" dirty="0"/>
                <a:t>if FTE has changed</a:t>
              </a:r>
              <a:r>
                <a:rPr lang="en-GB" sz="1600" dirty="0"/>
                <a:t>)</a:t>
              </a:r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B2F5FB3-8CAB-47D0-8A29-2B3A1AA99822}"/>
                </a:ext>
              </a:extLst>
            </p:cNvPr>
            <p:cNvSpPr/>
            <p:nvPr/>
          </p:nvSpPr>
          <p:spPr>
            <a:xfrm>
              <a:off x="1717033" y="1513319"/>
              <a:ext cx="1350000" cy="4277882"/>
            </a:xfrm>
            <a:prstGeom prst="rect">
              <a:avLst/>
            </a:prstGeom>
            <a:solidFill>
              <a:srgbClr val="89B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/>
            <a:p>
              <a:pPr algn="ctr"/>
              <a:r>
                <a:rPr lang="en-GB" sz="1600" dirty="0"/>
                <a:t>Add New Work Schedule</a:t>
              </a:r>
            </a:p>
            <a:p>
              <a:pPr algn="ctr"/>
              <a:endParaRPr lang="en-GB" sz="1600" dirty="0"/>
            </a:p>
            <a:p>
              <a:pPr algn="ctr"/>
              <a:r>
                <a:rPr lang="en-GB" sz="1500" i="1" dirty="0"/>
                <a:t>(May need to be requested via </a:t>
              </a:r>
            </a:p>
            <a:p>
              <a:pPr algn="ctr"/>
              <a:r>
                <a:rPr lang="en-GB" sz="1500" i="1" dirty="0"/>
                <a:t>Service Request if one doesn’t already exist)</a:t>
              </a:r>
              <a:endParaRPr lang="en-GB" sz="15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400" i="1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0011180-800C-4235-9714-CD2448BF8988}"/>
                </a:ext>
              </a:extLst>
            </p:cNvPr>
            <p:cNvSpPr/>
            <p:nvPr/>
          </p:nvSpPr>
          <p:spPr>
            <a:xfrm>
              <a:off x="9285178" y="1513319"/>
              <a:ext cx="1350000" cy="4277882"/>
            </a:xfrm>
            <a:prstGeom prst="rect">
              <a:avLst/>
            </a:prstGeom>
            <a:solidFill>
              <a:srgbClr val="89BF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0" rIns="72000" bIns="0" rtlCol="0" anchor="t"/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</a:rPr>
                <a:t>Make manual adjustment if needed* </a:t>
              </a: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  <a:p>
              <a:pPr algn="ctr"/>
              <a:endParaRPr lang="en-GB" sz="1600" dirty="0"/>
            </a:p>
          </p:txBody>
        </p:sp>
      </p:grp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9681DA7-E627-478B-9860-5F08F610BFBF}"/>
              </a:ext>
            </a:extLst>
          </p:cNvPr>
          <p:cNvCxnSpPr>
            <a:cxnSpLocks/>
            <a:stCxn id="24" idx="3"/>
            <a:endCxn id="48" idx="1"/>
          </p:cNvCxnSpPr>
          <p:nvPr/>
        </p:nvCxnSpPr>
        <p:spPr>
          <a:xfrm>
            <a:off x="6014184" y="3520832"/>
            <a:ext cx="163629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BC0157D-85BD-4499-9CD8-5FCAC029105F}"/>
              </a:ext>
            </a:extLst>
          </p:cNvPr>
          <p:cNvCxnSpPr>
            <a:cxnSpLocks/>
            <a:stCxn id="39" idx="3"/>
            <a:endCxn id="37" idx="1"/>
          </p:cNvCxnSpPr>
          <p:nvPr/>
        </p:nvCxnSpPr>
        <p:spPr>
          <a:xfrm>
            <a:off x="10555071" y="3520832"/>
            <a:ext cx="163629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3616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77B61C-0092-4619-BCBC-D66F97A610C3}"/>
              </a:ext>
            </a:extLst>
          </p:cNvPr>
          <p:cNvSpPr/>
          <p:nvPr/>
        </p:nvSpPr>
        <p:spPr>
          <a:xfrm>
            <a:off x="0" y="0"/>
            <a:ext cx="12191999" cy="1256145"/>
          </a:xfrm>
          <a:prstGeom prst="rect">
            <a:avLst/>
          </a:prstGeom>
          <a:solidFill>
            <a:srgbClr val="A93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bIns="0" rtlCol="0" anchor="ctr"/>
          <a:lstStyle/>
          <a:p>
            <a:r>
              <a:rPr lang="en-GB" sz="2000" b="1" i="1" dirty="0"/>
              <a:t>Scenario B: </a:t>
            </a:r>
          </a:p>
          <a:p>
            <a:r>
              <a:rPr lang="en-GB" sz="2000" b="1" i="1" dirty="0"/>
              <a:t>Current hours: </a:t>
            </a:r>
            <a:r>
              <a:rPr lang="en-GB" sz="2000" i="1" dirty="0"/>
              <a:t>Either part-time hours, full-time non-standard hours or a rotating shift</a:t>
            </a:r>
          </a:p>
          <a:p>
            <a:r>
              <a:rPr lang="en-GB" sz="2000" b="1" i="1" dirty="0"/>
              <a:t>New hours: </a:t>
            </a:r>
            <a:r>
              <a:rPr lang="en-GB" sz="2000" i="1" dirty="0"/>
              <a:t>Full-time standard hours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E850041-4792-45A1-AA2E-901F93441C45}"/>
              </a:ext>
            </a:extLst>
          </p:cNvPr>
          <p:cNvSpPr/>
          <p:nvPr/>
        </p:nvSpPr>
        <p:spPr>
          <a:xfrm>
            <a:off x="10454793" y="1391628"/>
            <a:ext cx="1620000" cy="3054749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/>
              <a:t>From the Absence screen: </a:t>
            </a:r>
          </a:p>
          <a:p>
            <a:pPr algn="ctr"/>
            <a:r>
              <a:rPr lang="en-GB" sz="1600" dirty="0"/>
              <a:t>Check future leave requests have updated duration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If not, open each annual leave record and save again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8AC5450C-E92C-44F1-BCCB-0D18EA5BBE7B}"/>
              </a:ext>
            </a:extLst>
          </p:cNvPr>
          <p:cNvSpPr/>
          <p:nvPr/>
        </p:nvSpPr>
        <p:spPr>
          <a:xfrm>
            <a:off x="211526" y="4597167"/>
            <a:ext cx="2003405" cy="1199581"/>
          </a:xfrm>
          <a:prstGeom prst="rightArrow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200" i="1" dirty="0">
                <a:solidFill>
                  <a:srgbClr val="4472C4"/>
                </a:solidFill>
              </a:rPr>
              <a:t>Diarise to make update at the beginning of the next annual leave year: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F20ABB0-0376-4F58-86EA-3E0AD6E25798}"/>
              </a:ext>
            </a:extLst>
          </p:cNvPr>
          <p:cNvSpPr/>
          <p:nvPr/>
        </p:nvSpPr>
        <p:spPr>
          <a:xfrm>
            <a:off x="2214932" y="4680909"/>
            <a:ext cx="6159814" cy="9857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GB" sz="1600" u="sng" dirty="0"/>
              <a:t>BEFORE</a:t>
            </a:r>
            <a:r>
              <a:rPr lang="en-GB" sz="1600" dirty="0"/>
              <a:t> any other adjustments/ leave requests are made</a:t>
            </a:r>
          </a:p>
          <a:p>
            <a:pPr algn="ctr"/>
            <a:r>
              <a:rPr lang="en-GB" sz="1600" dirty="0"/>
              <a:t>and as part of roll over to the new annual leave year process:</a:t>
            </a:r>
          </a:p>
          <a:p>
            <a:pPr algn="ctr"/>
            <a:endParaRPr lang="en-GB" sz="800" dirty="0"/>
          </a:p>
          <a:p>
            <a:pPr algn="ctr"/>
            <a:r>
              <a:rPr lang="en-GB" sz="1600" dirty="0"/>
              <a:t>‘Edit Balance’ to change the ‘Balance Type’ from Hours to Days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5D2A2BA-A864-4100-A1A6-4287CE5412AF}"/>
              </a:ext>
            </a:extLst>
          </p:cNvPr>
          <p:cNvCxnSpPr>
            <a:cxnSpLocks/>
            <a:stCxn id="30" idx="3"/>
            <a:endCxn id="31" idx="1"/>
          </p:cNvCxnSpPr>
          <p:nvPr/>
        </p:nvCxnSpPr>
        <p:spPr>
          <a:xfrm>
            <a:off x="1772449" y="2919003"/>
            <a:ext cx="230025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0B35C50-615F-47FA-8F3A-033849F4CAEB}"/>
              </a:ext>
            </a:extLst>
          </p:cNvPr>
          <p:cNvCxnSpPr>
            <a:cxnSpLocks/>
            <a:stCxn id="31" idx="3"/>
            <a:endCxn id="32" idx="1"/>
          </p:cNvCxnSpPr>
          <p:nvPr/>
        </p:nvCxnSpPr>
        <p:spPr>
          <a:xfrm>
            <a:off x="3313572" y="2919003"/>
            <a:ext cx="230025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3899C8B-73A1-43F5-8043-F8EAEC713D1D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4376830" y="2919003"/>
            <a:ext cx="707890" cy="1324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F6C66AF-9DC5-4D41-BF3F-2A4168D0740C}"/>
              </a:ext>
            </a:extLst>
          </p:cNvPr>
          <p:cNvCxnSpPr>
            <a:cxnSpLocks/>
            <a:stCxn id="35" idx="3"/>
            <a:endCxn id="27" idx="1"/>
          </p:cNvCxnSpPr>
          <p:nvPr/>
        </p:nvCxnSpPr>
        <p:spPr>
          <a:xfrm>
            <a:off x="6524720" y="2919003"/>
            <a:ext cx="230025" cy="507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CA7656FF-E0D2-4608-82C0-15FBD4530A3F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7123088" y="2910769"/>
            <a:ext cx="1481682" cy="8234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B5DED61-1CF1-449E-B338-17E1540BE983}"/>
              </a:ext>
            </a:extLst>
          </p:cNvPr>
          <p:cNvSpPr/>
          <p:nvPr/>
        </p:nvSpPr>
        <p:spPr>
          <a:xfrm>
            <a:off x="1" y="5872251"/>
            <a:ext cx="12192000" cy="98575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Note: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For the remainder of the current annual leave year, (when the individual is working full-time standard hours), the entitlement and the duration of annual leave will be in hours (not days)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Full-time non-standard hours leave entitlement is managed in 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Rotating shift can either be full-time or part-time, in both scenarios leave entitlement is managed in 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* </a:t>
            </a:r>
            <a:r>
              <a:rPr lang="en-GB" sz="1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*Adjust balance in-line with departmental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1CADBEB-2665-4F7A-96BA-4877DA43E30D}"/>
              </a:ext>
            </a:extLst>
          </p:cNvPr>
          <p:cNvSpPr/>
          <p:nvPr/>
        </p:nvSpPr>
        <p:spPr>
          <a:xfrm>
            <a:off x="5084720" y="1391628"/>
            <a:ext cx="1440000" cy="3054749"/>
          </a:xfrm>
          <a:prstGeom prst="rect">
            <a:avLst/>
          </a:prstGeom>
          <a:noFill/>
          <a:ln>
            <a:solidFill>
              <a:srgbClr val="89B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b="1" i="1" dirty="0">
                <a:solidFill>
                  <a:srgbClr val="89BF3C"/>
                </a:solidFill>
              </a:rPr>
              <a:t>Manually calculate entitlement for full holiday leave year</a:t>
            </a:r>
          </a:p>
          <a:p>
            <a:pPr algn="ctr"/>
            <a:endParaRPr lang="en-GB" sz="1600" b="1" i="1" dirty="0">
              <a:solidFill>
                <a:srgbClr val="89BF3C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GB" sz="1600" b="1" i="1" dirty="0">
                <a:solidFill>
                  <a:srgbClr val="89BF3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Use holiday calculator</a:t>
            </a:r>
            <a:endParaRPr lang="en-GB" sz="1600" b="1" i="1" dirty="0">
              <a:solidFill>
                <a:srgbClr val="89BF3C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311BEC5-9E77-4565-BAFE-FCD066829048}"/>
              </a:ext>
            </a:extLst>
          </p:cNvPr>
          <p:cNvSpPr/>
          <p:nvPr/>
        </p:nvSpPr>
        <p:spPr>
          <a:xfrm>
            <a:off x="6754745" y="1391628"/>
            <a:ext cx="1620000" cy="3064889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Compare the manually calculated entitlement with the system generated Balance</a:t>
            </a:r>
          </a:p>
          <a:p>
            <a:pPr algn="ctr"/>
            <a:endParaRPr lang="en-GB" sz="1600" dirty="0">
              <a:solidFill>
                <a:schemeClr val="bg1"/>
              </a:solidFill>
            </a:endParaRPr>
          </a:p>
          <a:p>
            <a:pPr algn="ctr"/>
            <a:r>
              <a:rPr lang="en-GB" sz="1600" i="1" dirty="0">
                <a:solidFill>
                  <a:schemeClr val="bg1"/>
                </a:solidFill>
              </a:rPr>
              <a:t>Ensure you include booked/ taken leave in calculations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F0819A0-AB88-470C-8A58-18569ACE1A35}"/>
              </a:ext>
            </a:extLst>
          </p:cNvPr>
          <p:cNvSpPr/>
          <p:nvPr/>
        </p:nvSpPr>
        <p:spPr>
          <a:xfrm>
            <a:off x="8604770" y="1391628"/>
            <a:ext cx="1620000" cy="3054749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Make manual adjustment if needed*</a:t>
            </a:r>
          </a:p>
          <a:p>
            <a:pPr algn="ctr"/>
            <a:endParaRPr lang="en-GB" sz="1600" dirty="0">
              <a:solidFill>
                <a:schemeClr val="bg1"/>
              </a:solidFill>
            </a:endParaRPr>
          </a:p>
          <a:p>
            <a:pPr algn="ctr"/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8B04007-7D7E-482D-9023-FCB0D920FAD2}"/>
              </a:ext>
            </a:extLst>
          </p:cNvPr>
          <p:cNvSpPr/>
          <p:nvPr/>
        </p:nvSpPr>
        <p:spPr>
          <a:xfrm>
            <a:off x="152449" y="1391628"/>
            <a:ext cx="1620000" cy="3054749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/>
              <a:t>Create new appointment  sequence to reflect change to:</a:t>
            </a:r>
          </a:p>
          <a:p>
            <a:pPr algn="ctr"/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Hours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algn="ctr"/>
            <a:r>
              <a:rPr lang="en-GB" sz="1600" dirty="0"/>
              <a:t>Adjust salary multiplier </a:t>
            </a:r>
          </a:p>
          <a:p>
            <a:pPr algn="ctr"/>
            <a:r>
              <a:rPr lang="en-GB" sz="1600" dirty="0"/>
              <a:t>(</a:t>
            </a:r>
            <a:r>
              <a:rPr lang="en-GB" sz="1600" i="1" dirty="0"/>
              <a:t>if FTE has changed</a:t>
            </a:r>
            <a:r>
              <a:rPr lang="en-GB" sz="1600" dirty="0"/>
              <a:t>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9D2B8F7-70B6-4410-8EBE-925CD6CC14BD}"/>
              </a:ext>
            </a:extLst>
          </p:cNvPr>
          <p:cNvSpPr/>
          <p:nvPr/>
        </p:nvSpPr>
        <p:spPr>
          <a:xfrm>
            <a:off x="2002474" y="1391628"/>
            <a:ext cx="1311098" cy="3054749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/>
              <a:t>Add New Work Schedule</a:t>
            </a:r>
          </a:p>
          <a:p>
            <a:pPr algn="ctr"/>
            <a:endParaRPr lang="en-GB" sz="1600" i="1" dirty="0"/>
          </a:p>
          <a:p>
            <a:pPr algn="ctr"/>
            <a:endParaRPr lang="en-GB" sz="1600" i="1" dirty="0"/>
          </a:p>
          <a:p>
            <a:pPr algn="ctr"/>
            <a:endParaRPr lang="en-GB" sz="1600" i="1" dirty="0"/>
          </a:p>
          <a:p>
            <a:pPr algn="ctr"/>
            <a:endParaRPr lang="en-GB" sz="1600" i="1" dirty="0"/>
          </a:p>
          <a:p>
            <a:pPr algn="ctr"/>
            <a:endParaRPr lang="en-GB" sz="1600" i="1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C5A3033-607C-4309-8234-6E99CAF03A83}"/>
              </a:ext>
            </a:extLst>
          </p:cNvPr>
          <p:cNvSpPr/>
          <p:nvPr/>
        </p:nvSpPr>
        <p:spPr>
          <a:xfrm>
            <a:off x="3543597" y="1391628"/>
            <a:ext cx="1311098" cy="3054749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/>
              <a:t>Recalculate Balance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DEDAB31-3425-46A9-AA66-07548BAB70F9}"/>
              </a:ext>
            </a:extLst>
          </p:cNvPr>
          <p:cNvCxnSpPr>
            <a:cxnSpLocks/>
            <a:stCxn id="29" idx="3"/>
            <a:endCxn id="43" idx="1"/>
          </p:cNvCxnSpPr>
          <p:nvPr/>
        </p:nvCxnSpPr>
        <p:spPr>
          <a:xfrm>
            <a:off x="10224770" y="2919003"/>
            <a:ext cx="230023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5231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77B61C-0092-4619-BCBC-D66F97A610C3}"/>
              </a:ext>
            </a:extLst>
          </p:cNvPr>
          <p:cNvSpPr/>
          <p:nvPr/>
        </p:nvSpPr>
        <p:spPr>
          <a:xfrm>
            <a:off x="0" y="0"/>
            <a:ext cx="12191999" cy="1256145"/>
          </a:xfrm>
          <a:prstGeom prst="rect">
            <a:avLst/>
          </a:prstGeom>
          <a:solidFill>
            <a:srgbClr val="A93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0" bIns="0" rtlCol="0" anchor="ctr"/>
          <a:lstStyle/>
          <a:p>
            <a:r>
              <a:rPr lang="en-GB" sz="2000" b="1" i="1" dirty="0"/>
              <a:t>Scenario C: </a:t>
            </a:r>
          </a:p>
          <a:p>
            <a:r>
              <a:rPr lang="en-GB" sz="2000" b="1" i="1" dirty="0"/>
              <a:t>Current hours: </a:t>
            </a:r>
            <a:r>
              <a:rPr lang="en-GB" sz="2000" i="1" dirty="0"/>
              <a:t>Either a rotating shift, full-time non-standard hours or part-time </a:t>
            </a:r>
          </a:p>
          <a:p>
            <a:r>
              <a:rPr lang="en-GB" sz="2000" b="1" i="1" dirty="0"/>
              <a:t>New hours: </a:t>
            </a:r>
            <a:r>
              <a:rPr lang="en-GB" sz="2000" i="1" dirty="0"/>
              <a:t>Either a rotating shift, full-time non-standard  or part-time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1B667E-4652-4CA1-BCE8-5B6B8ABE86AB}"/>
              </a:ext>
            </a:extLst>
          </p:cNvPr>
          <p:cNvSpPr/>
          <p:nvPr/>
        </p:nvSpPr>
        <p:spPr>
          <a:xfrm>
            <a:off x="1887537" y="1506045"/>
            <a:ext cx="1440000" cy="3600000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/>
              <a:t>Add New Work Schedule</a:t>
            </a:r>
          </a:p>
          <a:p>
            <a:pPr algn="ctr"/>
            <a:endParaRPr lang="en-GB" sz="1600" i="1" dirty="0"/>
          </a:p>
          <a:p>
            <a:pPr algn="ctr"/>
            <a:r>
              <a:rPr lang="en-GB" sz="1600" i="1" dirty="0"/>
              <a:t>(May need to be requested via </a:t>
            </a:r>
          </a:p>
          <a:p>
            <a:pPr algn="ctr"/>
            <a:r>
              <a:rPr lang="en-GB" sz="1600" i="1" dirty="0"/>
              <a:t>Service Request if one doesn’t already exist)</a:t>
            </a:r>
            <a:endParaRPr lang="en-GB" sz="1600" dirty="0"/>
          </a:p>
          <a:p>
            <a:pPr algn="ctr"/>
            <a:endParaRPr lang="en-GB" dirty="0"/>
          </a:p>
          <a:p>
            <a:endParaRPr lang="en-GB" sz="1600" i="1" dirty="0"/>
          </a:p>
          <a:p>
            <a:pPr algn="ctr"/>
            <a:endParaRPr lang="en-GB" sz="1600" i="1" dirty="0"/>
          </a:p>
          <a:p>
            <a:pPr algn="ctr"/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BF13EC-70A0-4071-AEB7-441651757D13}"/>
              </a:ext>
            </a:extLst>
          </p:cNvPr>
          <p:cNvSpPr/>
          <p:nvPr/>
        </p:nvSpPr>
        <p:spPr>
          <a:xfrm>
            <a:off x="5420999" y="1506045"/>
            <a:ext cx="1440000" cy="3600000"/>
          </a:xfrm>
          <a:prstGeom prst="rect">
            <a:avLst/>
          </a:prstGeom>
          <a:noFill/>
          <a:ln>
            <a:solidFill>
              <a:srgbClr val="89B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b="1" i="1" dirty="0">
                <a:solidFill>
                  <a:srgbClr val="89BF3C"/>
                </a:solidFill>
              </a:rPr>
              <a:t>Manually calculate entitlement for full holiday leave year</a:t>
            </a:r>
          </a:p>
          <a:p>
            <a:pPr algn="ctr"/>
            <a:endParaRPr lang="en-GB" sz="1600" b="1" i="1" dirty="0">
              <a:solidFill>
                <a:srgbClr val="89BF3C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GB" sz="1600" b="1" i="1" dirty="0">
                <a:solidFill>
                  <a:srgbClr val="89BF3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Use holiday calculator</a:t>
            </a:r>
            <a:endParaRPr lang="en-GB" sz="1600" b="1" i="1" dirty="0">
              <a:solidFill>
                <a:srgbClr val="89BF3C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15B5AA-4A38-43E1-9711-1BC15AD5C4B6}"/>
              </a:ext>
            </a:extLst>
          </p:cNvPr>
          <p:cNvSpPr/>
          <p:nvPr/>
        </p:nvSpPr>
        <p:spPr>
          <a:xfrm>
            <a:off x="7187730" y="1506045"/>
            <a:ext cx="1440000" cy="3600000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Compare the manually calculated entitlement with the system generated Balance</a:t>
            </a:r>
          </a:p>
          <a:p>
            <a:pPr algn="ctr"/>
            <a:endParaRPr lang="en-GB" sz="1600" dirty="0">
              <a:solidFill>
                <a:schemeClr val="bg1"/>
              </a:solidFill>
            </a:endParaRPr>
          </a:p>
          <a:p>
            <a:pPr algn="ctr"/>
            <a:r>
              <a:rPr lang="en-GB" sz="1600" i="1" dirty="0">
                <a:solidFill>
                  <a:schemeClr val="bg1"/>
                </a:solidFill>
              </a:rPr>
              <a:t>Ensure you include booked/ taken leave in calculations</a:t>
            </a:r>
            <a:endParaRPr lang="en-GB" sz="1600" dirty="0">
              <a:solidFill>
                <a:schemeClr val="bg1"/>
              </a:solidFill>
            </a:endParaRPr>
          </a:p>
          <a:p>
            <a:pPr algn="ctr"/>
            <a:endParaRPr lang="en-GB" sz="1600" dirty="0">
              <a:solidFill>
                <a:schemeClr val="bg1"/>
              </a:solidFill>
            </a:endParaRPr>
          </a:p>
          <a:p>
            <a:pPr algn="ctr"/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2C5D4E1-A84A-47D1-B728-9266F98ACB55}"/>
              </a:ext>
            </a:extLst>
          </p:cNvPr>
          <p:cNvSpPr/>
          <p:nvPr/>
        </p:nvSpPr>
        <p:spPr>
          <a:xfrm>
            <a:off x="10631194" y="1506045"/>
            <a:ext cx="1440000" cy="3600000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/>
              <a:t>Check future leave requests have updated duration</a:t>
            </a:r>
          </a:p>
          <a:p>
            <a:pPr algn="ctr"/>
            <a:endParaRPr lang="en-GB" sz="1600" dirty="0"/>
          </a:p>
          <a:p>
            <a:pPr algn="ctr"/>
            <a:r>
              <a:rPr lang="en-GB" sz="1600" dirty="0">
                <a:solidFill>
                  <a:schemeClr val="bg1"/>
                </a:solidFill>
              </a:rPr>
              <a:t>If not, open each annual leave record and save again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EDB491B-CA22-43F4-A224-8056E3AD6252}"/>
              </a:ext>
            </a:extLst>
          </p:cNvPr>
          <p:cNvCxnSpPr>
            <a:cxnSpLocks/>
            <a:stCxn id="15" idx="3"/>
            <a:endCxn id="6" idx="1"/>
          </p:cNvCxnSpPr>
          <p:nvPr/>
        </p:nvCxnSpPr>
        <p:spPr>
          <a:xfrm>
            <a:off x="1560806" y="3306045"/>
            <a:ext cx="326731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7921817-ECEA-4717-AA98-BE527ABB8EBD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>
            <a:off x="6860999" y="3306045"/>
            <a:ext cx="326731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3E7F170-7660-422E-831D-EB50A06BFFF7}"/>
              </a:ext>
            </a:extLst>
          </p:cNvPr>
          <p:cNvCxnSpPr>
            <a:cxnSpLocks/>
            <a:stCxn id="9" idx="3"/>
            <a:endCxn id="17" idx="1"/>
          </p:cNvCxnSpPr>
          <p:nvPr/>
        </p:nvCxnSpPr>
        <p:spPr>
          <a:xfrm>
            <a:off x="8627730" y="3306045"/>
            <a:ext cx="326731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F7E8DFC-42D1-4ED6-B306-47662500EDAF}"/>
              </a:ext>
            </a:extLst>
          </p:cNvPr>
          <p:cNvCxnSpPr>
            <a:cxnSpLocks/>
            <a:stCxn id="6" idx="3"/>
            <a:endCxn id="13" idx="1"/>
          </p:cNvCxnSpPr>
          <p:nvPr/>
        </p:nvCxnSpPr>
        <p:spPr>
          <a:xfrm>
            <a:off x="3327537" y="3306045"/>
            <a:ext cx="326731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77109-4AA4-4A32-B3C2-4FFC79FFFE8B}"/>
              </a:ext>
            </a:extLst>
          </p:cNvPr>
          <p:cNvSpPr/>
          <p:nvPr/>
        </p:nvSpPr>
        <p:spPr>
          <a:xfrm>
            <a:off x="3654268" y="1506045"/>
            <a:ext cx="1440000" cy="3600000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endParaRPr lang="en-GB" sz="1600" i="1" dirty="0"/>
          </a:p>
          <a:p>
            <a:pPr algn="ctr"/>
            <a:r>
              <a:rPr lang="en-GB" sz="1600" dirty="0"/>
              <a:t>Recalculate Balance</a:t>
            </a:r>
          </a:p>
          <a:p>
            <a:pPr algn="ctr"/>
            <a:endParaRPr lang="en-GB" sz="1600" i="1" dirty="0"/>
          </a:p>
          <a:p>
            <a:pPr algn="ctr"/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CB9D9B-8427-4621-8163-6BE0AF8A58C3}"/>
              </a:ext>
            </a:extLst>
          </p:cNvPr>
          <p:cNvSpPr/>
          <p:nvPr/>
        </p:nvSpPr>
        <p:spPr>
          <a:xfrm>
            <a:off x="1" y="5889083"/>
            <a:ext cx="12192000" cy="9689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Full-time standard hours leave entitlement is managed in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Full-time non-standard hours leave entitlement is managed in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Rotating shift can either be full-time or part-time, in both scenarios leave entitlement is managed in hours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* A</a:t>
            </a:r>
            <a:r>
              <a:rPr lang="en-GB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djust balance in-line with departmental policy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1E05E9-D672-4804-86A4-BD70F84213F7}"/>
              </a:ext>
            </a:extLst>
          </p:cNvPr>
          <p:cNvSpPr/>
          <p:nvPr/>
        </p:nvSpPr>
        <p:spPr>
          <a:xfrm>
            <a:off x="120806" y="1506045"/>
            <a:ext cx="1440000" cy="3600000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/>
              <a:t>Create new appointment  sequence to reflect change to:</a:t>
            </a:r>
          </a:p>
          <a:p>
            <a:pPr algn="ctr"/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Hours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algn="ctr"/>
            <a:r>
              <a:rPr lang="en-GB" sz="1600" dirty="0"/>
              <a:t>Adjust salary multiplier </a:t>
            </a:r>
          </a:p>
          <a:p>
            <a:pPr algn="ctr"/>
            <a:r>
              <a:rPr lang="en-GB" sz="1600" dirty="0"/>
              <a:t>(</a:t>
            </a:r>
            <a:r>
              <a:rPr lang="en-GB" sz="1600" i="1" dirty="0"/>
              <a:t>if FTE has changed</a:t>
            </a:r>
            <a:r>
              <a:rPr lang="en-GB" sz="1600" dirty="0"/>
              <a:t>)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E6AA26-8D0D-4D41-8A2F-B8A30FAC8F2E}"/>
              </a:ext>
            </a:extLst>
          </p:cNvPr>
          <p:cNvCxnSpPr>
            <a:cxnSpLocks/>
            <a:stCxn id="13" idx="3"/>
            <a:endCxn id="7" idx="1"/>
          </p:cNvCxnSpPr>
          <p:nvPr/>
        </p:nvCxnSpPr>
        <p:spPr>
          <a:xfrm>
            <a:off x="5094268" y="3306045"/>
            <a:ext cx="326731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83E2964-AFA1-4125-B779-E785F0C8BBCF}"/>
              </a:ext>
            </a:extLst>
          </p:cNvPr>
          <p:cNvSpPr/>
          <p:nvPr/>
        </p:nvSpPr>
        <p:spPr>
          <a:xfrm>
            <a:off x="8954461" y="1506045"/>
            <a:ext cx="1350000" cy="3599999"/>
          </a:xfrm>
          <a:prstGeom prst="rect">
            <a:avLst/>
          </a:prstGeom>
          <a:solidFill>
            <a:srgbClr val="89B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Make manual adjustment if needed* 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6E4187A-B098-40F2-8766-856DC27FCA83}"/>
              </a:ext>
            </a:extLst>
          </p:cNvPr>
          <p:cNvCxnSpPr>
            <a:cxnSpLocks/>
            <a:stCxn id="17" idx="3"/>
            <a:endCxn id="37" idx="1"/>
          </p:cNvCxnSpPr>
          <p:nvPr/>
        </p:nvCxnSpPr>
        <p:spPr>
          <a:xfrm>
            <a:off x="10304461" y="3306045"/>
            <a:ext cx="326733" cy="0"/>
          </a:xfrm>
          <a:prstGeom prst="straightConnector1">
            <a:avLst/>
          </a:prstGeom>
          <a:ln w="38100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700151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56E81C6D816B4180E0E0E9C2D7B74A" ma:contentTypeVersion="17" ma:contentTypeDescription="Create a new document." ma:contentTypeScope="" ma:versionID="323d12e04165eeb3979527f8f20fdf9b">
  <xsd:schema xmlns:xsd="http://www.w3.org/2001/XMLSchema" xmlns:xs="http://www.w3.org/2001/XMLSchema" xmlns:p="http://schemas.microsoft.com/office/2006/metadata/properties" xmlns:ns2="a63aa693-430b-450e-bd6d-5f2333e7a72a" xmlns:ns3="aae2177e-126f-4687-aeaa-2d156ec5f209" targetNamespace="http://schemas.microsoft.com/office/2006/metadata/properties" ma:root="true" ma:fieldsID="b867dfb0a9ddf7f4aba0b1e626a195b7" ns2:_="" ns3:_="">
    <xsd:import namespace="a63aa693-430b-450e-bd6d-5f2333e7a72a"/>
    <xsd:import namespace="aae2177e-126f-4687-aeaa-2d156ec5f2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aa693-430b-450e-bd6d-5f2333e7a7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e2177e-126f-4687-aeaa-2d156ec5f20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8c87835-bada-4805-b9a9-ea283cc3fcdb}" ma:internalName="TaxCatchAll" ma:showField="CatchAllData" ma:web="aae2177e-126f-4687-aeaa-2d156ec5f2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3aa693-430b-450e-bd6d-5f2333e7a72a">
      <Terms xmlns="http://schemas.microsoft.com/office/infopath/2007/PartnerControls"/>
    </lcf76f155ced4ddcb4097134ff3c332f>
    <TaxCatchAll xmlns="aae2177e-126f-4687-aeaa-2d156ec5f209" xsi:nil="true"/>
  </documentManagement>
</p:properties>
</file>

<file path=customXml/itemProps1.xml><?xml version="1.0" encoding="utf-8"?>
<ds:datastoreItem xmlns:ds="http://schemas.openxmlformats.org/officeDocument/2006/customXml" ds:itemID="{64377874-5B8A-44EC-88FB-4B60F7E57E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3aa693-430b-450e-bd6d-5f2333e7a72a"/>
    <ds:schemaRef ds:uri="aae2177e-126f-4687-aeaa-2d156ec5f2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325DE7-0CEC-48AD-A7B5-70108ABC89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3D56F8-EDE7-47D4-9F82-F73FFC33B381}">
  <ds:schemaRefs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aae2177e-126f-4687-aeaa-2d156ec5f209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a63aa693-430b-450e-bd6d-5f2333e7a72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21943</TotalTime>
  <Words>643</Words>
  <Application>Microsoft Office PowerPoint</Application>
  <PresentationFormat>Widescreen</PresentationFormat>
  <Paragraphs>136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Changes to working patterns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Hickman</dc:creator>
  <cp:lastModifiedBy>Julie Hickman</cp:lastModifiedBy>
  <cp:revision>44</cp:revision>
  <dcterms:created xsi:type="dcterms:W3CDTF">2023-04-12T14:52:47Z</dcterms:created>
  <dcterms:modified xsi:type="dcterms:W3CDTF">2024-12-02T21:11:59Z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0x010100FB56E81C6D816B4180E0E0E9C2D7B74A</vt:lpwstr>
  </property>
  <property fmtid="{D5CDD505-2E9C-101B-9397-08002B2CF9AE}" pid="3" name="MediaServiceImageTags">
    <vt:lpwstr/>
  </property>
  <property fmtid="{D5CDD505-2E9C-101B-9397-08002B2CF9AE}" pid="4" name="ArticulateGUID">
    <vt:lpwstr>D847FE5D-3A7D-4B3D-88E6-CB15324006CD</vt:lpwstr>
  </property>
  <property fmtid="{D5CDD505-2E9C-101B-9397-08002B2CF9AE}" pid="5" name="ArticulatePath">
    <vt:lpwstr>https://unioxfordnexus.sharepoint.com/sites/HumanResources-HRSystems/Shared Documents/Training and system guides/Time Management - HR Staff/Changing hours on same appointment diagram</vt:lpwstr>
  </property>
</Properties>
</file>